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72" r:id="rId5"/>
    <p:sldMasterId id="2147483660" r:id="rId6"/>
  </p:sldMasterIdLst>
  <p:notesMasterIdLst>
    <p:notesMasterId r:id="rId87"/>
  </p:notesMasterIdLst>
  <p:sldIdLst>
    <p:sldId id="6852" r:id="rId7"/>
    <p:sldId id="6854" r:id="rId8"/>
    <p:sldId id="6851" r:id="rId9"/>
    <p:sldId id="6853" r:id="rId10"/>
    <p:sldId id="6855" r:id="rId11"/>
    <p:sldId id="6856" r:id="rId12"/>
    <p:sldId id="6857" r:id="rId13"/>
    <p:sldId id="6858" r:id="rId14"/>
    <p:sldId id="503" r:id="rId15"/>
    <p:sldId id="6771" r:id="rId16"/>
    <p:sldId id="6774" r:id="rId17"/>
    <p:sldId id="6823" r:id="rId18"/>
    <p:sldId id="6859" r:id="rId19"/>
    <p:sldId id="6787" r:id="rId20"/>
    <p:sldId id="6788" r:id="rId21"/>
    <p:sldId id="6789" r:id="rId22"/>
    <p:sldId id="6786" r:id="rId23"/>
    <p:sldId id="6815" r:id="rId24"/>
    <p:sldId id="6816" r:id="rId25"/>
    <p:sldId id="6824" r:id="rId26"/>
    <p:sldId id="6860" r:id="rId27"/>
    <p:sldId id="6825" r:id="rId28"/>
    <p:sldId id="6826" r:id="rId29"/>
    <p:sldId id="6827" r:id="rId30"/>
    <p:sldId id="6790" r:id="rId31"/>
    <p:sldId id="6828" r:id="rId32"/>
    <p:sldId id="6791" r:id="rId33"/>
    <p:sldId id="6849" r:id="rId34"/>
    <p:sldId id="6829" r:id="rId35"/>
    <p:sldId id="6793" r:id="rId36"/>
    <p:sldId id="6775" r:id="rId37"/>
    <p:sldId id="6795" r:id="rId38"/>
    <p:sldId id="6832" r:id="rId39"/>
    <p:sldId id="6845" r:id="rId40"/>
    <p:sldId id="6846" r:id="rId41"/>
    <p:sldId id="6848" r:id="rId42"/>
    <p:sldId id="6841" r:id="rId43"/>
    <p:sldId id="6842" r:id="rId44"/>
    <p:sldId id="6843" r:id="rId45"/>
    <p:sldId id="6797" r:id="rId46"/>
    <p:sldId id="6798" r:id="rId47"/>
    <p:sldId id="6847" r:id="rId48"/>
    <p:sldId id="6834" r:id="rId49"/>
    <p:sldId id="6799" r:id="rId50"/>
    <p:sldId id="6861" r:id="rId51"/>
    <p:sldId id="6836" r:id="rId52"/>
    <p:sldId id="6835" r:id="rId53"/>
    <p:sldId id="6838" r:id="rId54"/>
    <p:sldId id="6800" r:id="rId55"/>
    <p:sldId id="6850" r:id="rId56"/>
    <p:sldId id="6839" r:id="rId57"/>
    <p:sldId id="6840" r:id="rId58"/>
    <p:sldId id="6862" r:id="rId59"/>
    <p:sldId id="6863" r:id="rId60"/>
    <p:sldId id="6864" r:id="rId61"/>
    <p:sldId id="6865" r:id="rId62"/>
    <p:sldId id="6866" r:id="rId63"/>
    <p:sldId id="6869" r:id="rId64"/>
    <p:sldId id="6870" r:id="rId65"/>
    <p:sldId id="6871" r:id="rId66"/>
    <p:sldId id="6801" r:id="rId67"/>
    <p:sldId id="6804" r:id="rId68"/>
    <p:sldId id="6872" r:id="rId69"/>
    <p:sldId id="6873" r:id="rId70"/>
    <p:sldId id="6792" r:id="rId71"/>
    <p:sldId id="6875" r:id="rId72"/>
    <p:sldId id="6794" r:id="rId73"/>
    <p:sldId id="6874" r:id="rId74"/>
    <p:sldId id="6876" r:id="rId75"/>
    <p:sldId id="6830" r:id="rId76"/>
    <p:sldId id="6806" r:id="rId77"/>
    <p:sldId id="6807" r:id="rId78"/>
    <p:sldId id="6808" r:id="rId79"/>
    <p:sldId id="6809" r:id="rId80"/>
    <p:sldId id="6810" r:id="rId81"/>
    <p:sldId id="6811" r:id="rId82"/>
    <p:sldId id="6812" r:id="rId83"/>
    <p:sldId id="6813" r:id="rId84"/>
    <p:sldId id="6769" r:id="rId85"/>
    <p:sldId id="6768" r:id="rId86"/>
  </p:sldIdLst>
  <p:sldSz cx="12192000" cy="6858000"/>
  <p:notesSz cx="9144000" cy="6858000"/>
  <p:embeddedFontLst>
    <p:embeddedFont>
      <p:font typeface="D2Coding" panose="020B0600000101010101" charset="-127"/>
      <p:regular r:id="rId88"/>
      <p:bold r:id="rId89"/>
    </p:embeddedFont>
    <p:embeddedFont>
      <p:font typeface="나눔손글씨 펜" panose="020B0600000101010101" charset="-127"/>
      <p:regular r:id="rId90"/>
    </p:embeddedFont>
    <p:embeddedFont>
      <p:font typeface="Consolas" panose="020B0609020204030204" pitchFamily="49" charset="0"/>
      <p:regular r:id="rId91"/>
      <p:bold r:id="rId92"/>
      <p:italic r:id="rId93"/>
      <p:boldItalic r:id="rId94"/>
    </p:embeddedFont>
    <p:embeddedFont>
      <p:font typeface="Lato" panose="020F0502020204030203" pitchFamily="34" charset="0"/>
      <p:regular r:id="rId95"/>
      <p:bold r:id="rId96"/>
      <p:italic r:id="rId97"/>
      <p:boldItalic r:id="rId98"/>
    </p:embeddedFont>
    <p:embeddedFont>
      <p:font typeface="Sabon Next LT" panose="02000500000000000000" pitchFamily="2" charset="0"/>
      <p:regular r:id="rId99"/>
      <p:bold r:id="rId100"/>
      <p:italic r:id="rId101"/>
      <p:boldItalic r:id="rId102"/>
    </p:embeddedFont>
    <p:embeddedFont>
      <p:font typeface="Trebuchet MS" panose="020B0603020202020204" pitchFamily="34" charset="0"/>
      <p:regular r:id="rId103"/>
      <p:bold r:id="rId104"/>
      <p:italic r:id="rId105"/>
      <p:boldItalic r:id="rId106"/>
    </p:embeddedFont>
    <p:embeddedFont>
      <p:font typeface="나눔스퀘어라운드 Bold" panose="020B0600000101010101" pitchFamily="50" charset="-127"/>
      <p:bold r:id="rId107"/>
    </p:embeddedFont>
    <p:embeddedFont>
      <p:font typeface="나눔스퀘어라운드 ExtraBold" panose="020B0600000101010101" pitchFamily="50" charset="-127"/>
      <p:bold r:id="rId108"/>
    </p:embeddedFont>
    <p:embeddedFont>
      <p:font typeface="맑은 고딕" panose="020B0503020000020004" pitchFamily="50" charset="-127"/>
      <p:regular r:id="rId109"/>
      <p:bold r:id="rId1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자동화 프로그래밍 교육 및 실습" id="{7B587D09-6817-43A7-80E4-3AB227BEFD1C}">
          <p14:sldIdLst>
            <p14:sldId id="6852"/>
            <p14:sldId id="6854"/>
            <p14:sldId id="6851"/>
            <p14:sldId id="6853"/>
            <p14:sldId id="6855"/>
            <p14:sldId id="6856"/>
            <p14:sldId id="6857"/>
            <p14:sldId id="6858"/>
          </p14:sldIdLst>
        </p14:section>
        <p14:section name="Python" id="{FBE2A860-D36C-4C28-8BEC-F811FC625426}">
          <p14:sldIdLst>
            <p14:sldId id="503"/>
            <p14:sldId id="6771"/>
            <p14:sldId id="6774"/>
          </p14:sldIdLst>
        </p14:section>
        <p14:section name="환경 설정" id="{A6EC052F-7152-416C-B282-189375399686}">
          <p14:sldIdLst>
            <p14:sldId id="6823"/>
            <p14:sldId id="6859"/>
            <p14:sldId id="6787"/>
            <p14:sldId id="6788"/>
            <p14:sldId id="6789"/>
            <p14:sldId id="6786"/>
            <p14:sldId id="6815"/>
            <p14:sldId id="6816"/>
            <p14:sldId id="6824"/>
            <p14:sldId id="6860"/>
            <p14:sldId id="6825"/>
            <p14:sldId id="6826"/>
            <p14:sldId id="6827"/>
          </p14:sldIdLst>
        </p14:section>
        <p14:section name="데이터 타입, 입출력, 변수" id="{878698C1-7C20-481C-BD7E-85FD22732F8C}">
          <p14:sldIdLst>
            <p14:sldId id="6790"/>
            <p14:sldId id="6828"/>
            <p14:sldId id="6791"/>
            <p14:sldId id="6849"/>
            <p14:sldId id="6829"/>
            <p14:sldId id="6793"/>
            <p14:sldId id="6775"/>
            <p14:sldId id="6795"/>
            <p14:sldId id="6832"/>
            <p14:sldId id="6845"/>
            <p14:sldId id="6846"/>
            <p14:sldId id="6848"/>
          </p14:sldIdLst>
        </p14:section>
        <p14:section name="인덱싱, 슬라이싱" id="{6A8002A0-CDC5-4559-8B49-C1A3675D1BA5}">
          <p14:sldIdLst>
            <p14:sldId id="6841"/>
            <p14:sldId id="6842"/>
            <p14:sldId id="6843"/>
          </p14:sldIdLst>
        </p14:section>
        <p14:section name="조건문" id="{2B61D8FE-360F-4921-8566-B3A2269A4ADD}">
          <p14:sldIdLst>
            <p14:sldId id="6797"/>
            <p14:sldId id="6798"/>
            <p14:sldId id="6847"/>
            <p14:sldId id="6834"/>
            <p14:sldId id="6799"/>
            <p14:sldId id="6861"/>
            <p14:sldId id="6836"/>
            <p14:sldId id="6835"/>
            <p14:sldId id="6838"/>
            <p14:sldId id="6800"/>
            <p14:sldId id="6850"/>
            <p14:sldId id="6839"/>
            <p14:sldId id="6840"/>
            <p14:sldId id="6862"/>
            <p14:sldId id="6863"/>
            <p14:sldId id="6864"/>
            <p14:sldId id="6865"/>
            <p14:sldId id="6866"/>
            <p14:sldId id="6869"/>
            <p14:sldId id="6870"/>
            <p14:sldId id="6871"/>
            <p14:sldId id="6801"/>
            <p14:sldId id="6804"/>
            <p14:sldId id="6872"/>
            <p14:sldId id="6873"/>
            <p14:sldId id="6792"/>
            <p14:sldId id="6875"/>
            <p14:sldId id="6794"/>
            <p14:sldId id="6874"/>
            <p14:sldId id="6876"/>
            <p14:sldId id="6830"/>
            <p14:sldId id="6806"/>
            <p14:sldId id="6807"/>
            <p14:sldId id="6808"/>
            <p14:sldId id="6809"/>
            <p14:sldId id="6810"/>
            <p14:sldId id="6811"/>
            <p14:sldId id="6812"/>
            <p14:sldId id="6813"/>
            <p14:sldId id="6769"/>
            <p14:sldId id="67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3227"/>
    <a:srgbClr val="D53026"/>
    <a:srgbClr val="A71F36"/>
    <a:srgbClr val="FFFFFF"/>
    <a:srgbClr val="FF5232"/>
    <a:srgbClr val="FFBF8B"/>
    <a:srgbClr val="EED99B"/>
    <a:srgbClr val="FF973B"/>
    <a:srgbClr val="3D305E"/>
    <a:srgbClr val="257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EAC14-3F07-46A3-AB0B-E48512B60D8D}" v="39" dt="2021-10-22T05:51:04.70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3284" autoAdjust="0"/>
  </p:normalViewPr>
  <p:slideViewPr>
    <p:cSldViewPr snapToGrid="0">
      <p:cViewPr varScale="1">
        <p:scale>
          <a:sx n="114" d="100"/>
          <a:sy n="114" d="100"/>
        </p:scale>
        <p:origin x="60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24" d="100"/>
          <a:sy n="124" d="100"/>
        </p:scale>
        <p:origin x="45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font" Target="fonts/font2.fntdata"/><Relationship Id="rId112" Type="http://schemas.openxmlformats.org/officeDocument/2006/relationships/viewProps" Target="viewProps.xml"/><Relationship Id="rId16" Type="http://schemas.openxmlformats.org/officeDocument/2006/relationships/slide" Target="slides/slide10.xml"/><Relationship Id="rId107" Type="http://schemas.openxmlformats.org/officeDocument/2006/relationships/font" Target="fonts/font20.fntdata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notesMaster" Target="notesMasters/notesMaster1.xml"/><Relationship Id="rId102" Type="http://schemas.openxmlformats.org/officeDocument/2006/relationships/font" Target="fonts/font15.fntdata"/><Relationship Id="rId110" Type="http://schemas.openxmlformats.org/officeDocument/2006/relationships/font" Target="fonts/font23.fntdata"/><Relationship Id="rId11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113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116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1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font" Target="fonts/font19.fntdata"/><Relationship Id="rId114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font" Target="fonts/font22.fntdata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Kang Seok" userId="120aa508-39b4-42a1-935b-c567a4fc76c8" providerId="ADAL" clId="{7197003D-A8E6-48A1-8020-0C18E9DA9833}"/>
    <pc:docChg chg="undo redo custSel addSld modSld">
      <pc:chgData name="KimKang Seok" userId="120aa508-39b4-42a1-935b-c567a4fc76c8" providerId="ADAL" clId="{7197003D-A8E6-48A1-8020-0C18E9DA9833}" dt="2021-09-24T06:10:46.001" v="2438" actId="20577"/>
      <pc:docMkLst>
        <pc:docMk/>
      </pc:docMkLst>
      <pc:sldChg chg="modSp mod">
        <pc:chgData name="KimKang Seok" userId="120aa508-39b4-42a1-935b-c567a4fc76c8" providerId="ADAL" clId="{7197003D-A8E6-48A1-8020-0C18E9DA9833}" dt="2021-09-24T06:08:43.507" v="2405" actId="2711"/>
        <pc:sldMkLst>
          <pc:docMk/>
          <pc:sldMk cId="464328222" sldId="6771"/>
        </pc:sldMkLst>
        <pc:spChg chg="mod">
          <ac:chgData name="KimKang Seok" userId="120aa508-39b4-42a1-935b-c567a4fc76c8" providerId="ADAL" clId="{7197003D-A8E6-48A1-8020-0C18E9DA9833}" dt="2021-09-24T06:08:43.507" v="2405" actId="2711"/>
          <ac:spMkLst>
            <pc:docMk/>
            <pc:sldMk cId="464328222" sldId="6771"/>
            <ac:spMk id="15" creationId="{10311F29-8DD3-4615-A1B5-A5A144241BCC}"/>
          </ac:spMkLst>
        </pc:spChg>
      </pc:sldChg>
      <pc:sldChg chg="modSp mod">
        <pc:chgData name="KimKang Seok" userId="120aa508-39b4-42a1-935b-c567a4fc76c8" providerId="ADAL" clId="{7197003D-A8E6-48A1-8020-0C18E9DA9833}" dt="2021-09-24T06:08:34.579" v="2404" actId="2711"/>
        <pc:sldMkLst>
          <pc:docMk/>
          <pc:sldMk cId="2977269637" sldId="6774"/>
        </pc:sldMkLst>
        <pc:spChg chg="mod">
          <ac:chgData name="KimKang Seok" userId="120aa508-39b4-42a1-935b-c567a4fc76c8" providerId="ADAL" clId="{7197003D-A8E6-48A1-8020-0C18E9DA9833}" dt="2021-09-24T06:08:34.579" v="2404" actId="2711"/>
          <ac:spMkLst>
            <pc:docMk/>
            <pc:sldMk cId="2977269637" sldId="6774"/>
            <ac:spMk id="15" creationId="{EC3CBA22-FFB3-45FF-9363-C7CF0367CAA4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6:09:33.338" v="2411" actId="2711"/>
        <pc:sldMkLst>
          <pc:docMk/>
          <pc:sldMk cId="510725480" sldId="6775"/>
        </pc:sldMkLst>
        <pc:spChg chg="add mod">
          <ac:chgData name="KimKang Seok" userId="120aa508-39b4-42a1-935b-c567a4fc76c8" providerId="ADAL" clId="{7197003D-A8E6-48A1-8020-0C18E9DA9833}" dt="2021-09-23T06:54:58.056" v="318" actId="14100"/>
          <ac:spMkLst>
            <pc:docMk/>
            <pc:sldMk cId="510725480" sldId="6775"/>
            <ac:spMk id="16" creationId="{9C2C9DA6-6B7B-426D-A3B6-E4B47C63C107}"/>
          </ac:spMkLst>
        </pc:spChg>
        <pc:spChg chg="mod">
          <ac:chgData name="KimKang Seok" userId="120aa508-39b4-42a1-935b-c567a4fc76c8" providerId="ADAL" clId="{7197003D-A8E6-48A1-8020-0C18E9DA9833}" dt="2021-09-24T06:09:33.338" v="2411" actId="2711"/>
          <ac:spMkLst>
            <pc:docMk/>
            <pc:sldMk cId="510725480" sldId="6775"/>
            <ac:spMk id="20" creationId="{7356DFC4-1B7E-4D32-ACB3-5F24C81B5498}"/>
          </ac:spMkLst>
        </pc:spChg>
        <pc:spChg chg="mod">
          <ac:chgData name="KimKang Seok" userId="120aa508-39b4-42a1-935b-c567a4fc76c8" providerId="ADAL" clId="{7197003D-A8E6-48A1-8020-0C18E9DA9833}" dt="2021-09-23T06:55:05.695" v="320" actId="207"/>
          <ac:spMkLst>
            <pc:docMk/>
            <pc:sldMk cId="510725480" sldId="6775"/>
            <ac:spMk id="36" creationId="{4BEA9B5B-37EE-427A-A862-7A74746A2779}"/>
          </ac:spMkLst>
        </pc:spChg>
        <pc:spChg chg="mod">
          <ac:chgData name="KimKang Seok" userId="120aa508-39b4-42a1-935b-c567a4fc76c8" providerId="ADAL" clId="{7197003D-A8E6-48A1-8020-0C18E9DA9833}" dt="2021-09-23T06:55:05.695" v="320" actId="207"/>
          <ac:spMkLst>
            <pc:docMk/>
            <pc:sldMk cId="510725480" sldId="6775"/>
            <ac:spMk id="39" creationId="{320EA1EF-64F8-4CBE-A92F-99E978CCC438}"/>
          </ac:spMkLst>
        </pc:spChg>
        <pc:spChg chg="del">
          <ac:chgData name="KimKang Seok" userId="120aa508-39b4-42a1-935b-c567a4fc76c8" providerId="ADAL" clId="{7197003D-A8E6-48A1-8020-0C18E9DA9833}" dt="2021-09-23T06:54:48.663" v="314" actId="478"/>
          <ac:spMkLst>
            <pc:docMk/>
            <pc:sldMk cId="510725480" sldId="6775"/>
            <ac:spMk id="41" creationId="{A8ED91CA-C24C-4B20-9288-86461EFDEDAA}"/>
          </ac:spMkLst>
        </pc:spChg>
        <pc:spChg chg="mod">
          <ac:chgData name="KimKang Seok" userId="120aa508-39b4-42a1-935b-c567a4fc76c8" providerId="ADAL" clId="{7197003D-A8E6-48A1-8020-0C18E9DA9833}" dt="2021-09-23T06:55:02.509" v="319" actId="207"/>
          <ac:spMkLst>
            <pc:docMk/>
            <pc:sldMk cId="510725480" sldId="6775"/>
            <ac:spMk id="42" creationId="{A5469D20-4F20-4609-86AB-D6BE6C7BB5EA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5:43:16.728" v="1396" actId="2711"/>
        <pc:sldMkLst>
          <pc:docMk/>
          <pc:sldMk cId="2337211178" sldId="6786"/>
        </pc:sldMkLst>
        <pc:spChg chg="mod">
          <ac:chgData name="KimKang Seok" userId="120aa508-39b4-42a1-935b-c567a4fc76c8" providerId="ADAL" clId="{7197003D-A8E6-48A1-8020-0C18E9DA9833}" dt="2021-09-24T05:43:11.319" v="1395" actId="2711"/>
          <ac:spMkLst>
            <pc:docMk/>
            <pc:sldMk cId="2337211178" sldId="6786"/>
            <ac:spMk id="15" creationId="{7048A3F8-A8D9-4E06-96EF-AF23A2CBFEC6}"/>
          </ac:spMkLst>
        </pc:spChg>
        <pc:spChg chg="mod">
          <ac:chgData name="KimKang Seok" userId="120aa508-39b4-42a1-935b-c567a4fc76c8" providerId="ADAL" clId="{7197003D-A8E6-48A1-8020-0C18E9DA9833}" dt="2021-09-24T05:43:05.465" v="1394" actId="2711"/>
          <ac:spMkLst>
            <pc:docMk/>
            <pc:sldMk cId="2337211178" sldId="6786"/>
            <ac:spMk id="16" creationId="{BE70871E-EE90-473A-813E-16222FB24D4D}"/>
          </ac:spMkLst>
        </pc:spChg>
        <pc:spChg chg="mod">
          <ac:chgData name="KimKang Seok" userId="120aa508-39b4-42a1-935b-c567a4fc76c8" providerId="ADAL" clId="{7197003D-A8E6-48A1-8020-0C18E9DA9833}" dt="2021-09-24T05:43:16.728" v="1396" actId="2711"/>
          <ac:spMkLst>
            <pc:docMk/>
            <pc:sldMk cId="2337211178" sldId="6786"/>
            <ac:spMk id="17" creationId="{F37F29F8-CA8E-4AB1-A6E6-B9344F6CA1F3}"/>
          </ac:spMkLst>
        </pc:spChg>
        <pc:spChg chg="add mod">
          <ac:chgData name="KimKang Seok" userId="120aa508-39b4-42a1-935b-c567a4fc76c8" providerId="ADAL" clId="{7197003D-A8E6-48A1-8020-0C18E9DA9833}" dt="2021-09-24T05:42:04.207" v="1343" actId="1076"/>
          <ac:spMkLst>
            <pc:docMk/>
            <pc:sldMk cId="2337211178" sldId="6786"/>
            <ac:spMk id="21" creationId="{D6B1EC39-9E90-4A9C-B45F-195F253A34F5}"/>
          </ac:spMkLst>
        </pc:spChg>
        <pc:spChg chg="add del">
          <ac:chgData name="KimKang Seok" userId="120aa508-39b4-42a1-935b-c567a4fc76c8" providerId="ADAL" clId="{7197003D-A8E6-48A1-8020-0C18E9DA9833}" dt="2021-09-24T05:42:10.237" v="1346" actId="22"/>
          <ac:spMkLst>
            <pc:docMk/>
            <pc:sldMk cId="2337211178" sldId="6786"/>
            <ac:spMk id="23" creationId="{4B21E557-BB4E-47CB-8265-C4489D3B02AE}"/>
          </ac:spMkLst>
        </pc:spChg>
        <pc:spChg chg="add mod">
          <ac:chgData name="KimKang Seok" userId="120aa508-39b4-42a1-935b-c567a4fc76c8" providerId="ADAL" clId="{7197003D-A8E6-48A1-8020-0C18E9DA9833}" dt="2021-09-24T05:42:35.585" v="1390"/>
          <ac:spMkLst>
            <pc:docMk/>
            <pc:sldMk cId="2337211178" sldId="6786"/>
            <ac:spMk id="24" creationId="{0034AE4A-68A0-4D22-8E7D-4ED983458FA9}"/>
          </ac:spMkLst>
        </pc:spChg>
        <pc:spChg chg="del">
          <ac:chgData name="KimKang Seok" userId="120aa508-39b4-42a1-935b-c567a4fc76c8" providerId="ADAL" clId="{7197003D-A8E6-48A1-8020-0C18E9DA9833}" dt="2021-09-24T05:41:58.681" v="1342" actId="478"/>
          <ac:spMkLst>
            <pc:docMk/>
            <pc:sldMk cId="2337211178" sldId="6786"/>
            <ac:spMk id="28" creationId="{BF6302D6-D031-49F1-9062-5F2E3E49D8AB}"/>
          </ac:spMkLst>
        </pc:spChg>
        <pc:spChg chg="del mod">
          <ac:chgData name="KimKang Seok" userId="120aa508-39b4-42a1-935b-c567a4fc76c8" providerId="ADAL" clId="{7197003D-A8E6-48A1-8020-0C18E9DA9833}" dt="2021-09-24T05:42:38.201" v="1391" actId="478"/>
          <ac:spMkLst>
            <pc:docMk/>
            <pc:sldMk cId="2337211178" sldId="6786"/>
            <ac:spMk id="31" creationId="{CFAA46CC-A60B-4F7E-921F-D837E9BA7365}"/>
          </ac:spMkLst>
        </pc:spChg>
        <pc:cxnChg chg="mod">
          <ac:chgData name="KimKang Seok" userId="120aa508-39b4-42a1-935b-c567a4fc76c8" providerId="ADAL" clId="{7197003D-A8E6-48A1-8020-0C18E9DA9833}" dt="2021-09-24T05:42:22.207" v="1349" actId="14100"/>
          <ac:cxnSpMkLst>
            <pc:docMk/>
            <pc:sldMk cId="2337211178" sldId="6786"/>
            <ac:cxnSpMk id="30" creationId="{8BF181F6-4F35-4EE7-9826-2BF32D838B38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29:26.079" v="1023" actId="14100"/>
        <pc:sldMkLst>
          <pc:docMk/>
          <pc:sldMk cId="2710793942" sldId="6787"/>
        </pc:sldMkLst>
        <pc:spChg chg="add mod">
          <ac:chgData name="KimKang Seok" userId="120aa508-39b4-42a1-935b-c567a4fc76c8" providerId="ADAL" clId="{7197003D-A8E6-48A1-8020-0C18E9DA9833}" dt="2021-09-23T05:48:30.827" v="88" actId="1076"/>
          <ac:spMkLst>
            <pc:docMk/>
            <pc:sldMk cId="2710793942" sldId="6787"/>
            <ac:spMk id="2" creationId="{724394C8-F4BA-4887-A13A-C2F2C6560B0D}"/>
          </ac:spMkLst>
        </pc:spChg>
        <pc:spChg chg="add mod">
          <ac:chgData name="KimKang Seok" userId="120aa508-39b4-42a1-935b-c567a4fc76c8" providerId="ADAL" clId="{7197003D-A8E6-48A1-8020-0C18E9DA9833}" dt="2021-09-24T05:28:34.079" v="967" actId="1076"/>
          <ac:spMkLst>
            <pc:docMk/>
            <pc:sldMk cId="2710793942" sldId="6787"/>
            <ac:spMk id="8" creationId="{4B90EA0D-A811-4182-94E8-8FE636AAA512}"/>
          </ac:spMkLst>
        </pc:spChg>
        <pc:spChg chg="mod">
          <ac:chgData name="KimKang Seok" userId="120aa508-39b4-42a1-935b-c567a4fc76c8" providerId="ADAL" clId="{7197003D-A8E6-48A1-8020-0C18E9DA9833}" dt="2021-09-23T05:37:29.145" v="5" actId="1076"/>
          <ac:spMkLst>
            <pc:docMk/>
            <pc:sldMk cId="2710793942" sldId="6787"/>
            <ac:spMk id="10" creationId="{8E0F8B24-C4BD-43F9-B2CF-CE96DEAE4D32}"/>
          </ac:spMkLst>
        </pc:spChg>
        <pc:spChg chg="del mod">
          <ac:chgData name="KimKang Seok" userId="120aa508-39b4-42a1-935b-c567a4fc76c8" providerId="ADAL" clId="{7197003D-A8E6-48A1-8020-0C18E9DA9833}" dt="2021-09-24T05:27:30.056" v="961" actId="478"/>
          <ac:spMkLst>
            <pc:docMk/>
            <pc:sldMk cId="2710793942" sldId="6787"/>
            <ac:spMk id="17" creationId="{D3EDEB74-D663-4883-B785-B1E13969D289}"/>
          </ac:spMkLst>
        </pc:spChg>
        <pc:spChg chg="add mod">
          <ac:chgData name="KimKang Seok" userId="120aa508-39b4-42a1-935b-c567a4fc76c8" providerId="ADAL" clId="{7197003D-A8E6-48A1-8020-0C18E9DA9833}" dt="2021-09-24T05:29:21.863" v="1022" actId="1076"/>
          <ac:spMkLst>
            <pc:docMk/>
            <pc:sldMk cId="2710793942" sldId="6787"/>
            <ac:spMk id="18" creationId="{BBC23FC1-7D2A-4929-9C7C-A4545202EFCC}"/>
          </ac:spMkLst>
        </pc:spChg>
        <pc:spChg chg="mod">
          <ac:chgData name="KimKang Seok" userId="120aa508-39b4-42a1-935b-c567a4fc76c8" providerId="ADAL" clId="{7197003D-A8E6-48A1-8020-0C18E9DA9833}" dt="2021-09-23T05:37:45.755" v="8" actId="1076"/>
          <ac:spMkLst>
            <pc:docMk/>
            <pc:sldMk cId="2710793942" sldId="6787"/>
            <ac:spMk id="25" creationId="{77A8B6FE-5342-422F-AAA1-0B7EEB198728}"/>
          </ac:spMkLst>
        </pc:spChg>
        <pc:spChg chg="del mod">
          <ac:chgData name="KimKang Seok" userId="120aa508-39b4-42a1-935b-c567a4fc76c8" providerId="ADAL" clId="{7197003D-A8E6-48A1-8020-0C18E9DA9833}" dt="2021-09-24T05:28:57.929" v="1019" actId="478"/>
          <ac:spMkLst>
            <pc:docMk/>
            <pc:sldMk cId="2710793942" sldId="6787"/>
            <ac:spMk id="27" creationId="{23D5E944-295A-4B36-BA79-F3DC3810FEF3}"/>
          </ac:spMkLst>
        </pc:spChg>
        <pc:picChg chg="mod">
          <ac:chgData name="KimKang Seok" userId="120aa508-39b4-42a1-935b-c567a4fc76c8" providerId="ADAL" clId="{7197003D-A8E6-48A1-8020-0C18E9DA9833}" dt="2021-09-23T05:37:23.827" v="4" actId="1076"/>
          <ac:picMkLst>
            <pc:docMk/>
            <pc:sldMk cId="2710793942" sldId="6787"/>
            <ac:picMk id="9" creationId="{21E74F70-8BBD-422D-AC12-D196E060F575}"/>
          </ac:picMkLst>
        </pc:picChg>
        <pc:picChg chg="mod">
          <ac:chgData name="KimKang Seok" userId="120aa508-39b4-42a1-935b-c567a4fc76c8" providerId="ADAL" clId="{7197003D-A8E6-48A1-8020-0C18E9DA9833}" dt="2021-09-23T05:37:35.835" v="7" actId="1076"/>
          <ac:picMkLst>
            <pc:docMk/>
            <pc:sldMk cId="2710793942" sldId="6787"/>
            <ac:picMk id="23" creationId="{3F44E342-4B5F-4397-AF7F-A8CB91CB63E2}"/>
          </ac:picMkLst>
        </pc:picChg>
        <pc:picChg chg="del">
          <ac:chgData name="KimKang Seok" userId="120aa508-39b4-42a1-935b-c567a4fc76c8" providerId="ADAL" clId="{7197003D-A8E6-48A1-8020-0C18E9DA9833}" dt="2021-09-23T05:37:22.515" v="3" actId="478"/>
          <ac:picMkLst>
            <pc:docMk/>
            <pc:sldMk cId="2710793942" sldId="6787"/>
            <ac:picMk id="29" creationId="{BAE7B211-AC36-4F06-AC2A-76591E323F1F}"/>
          </ac:picMkLst>
        </pc:picChg>
        <pc:picChg chg="del">
          <ac:chgData name="KimKang Seok" userId="120aa508-39b4-42a1-935b-c567a4fc76c8" providerId="ADAL" clId="{7197003D-A8E6-48A1-8020-0C18E9DA9833}" dt="2021-09-23T05:37:21.841" v="2" actId="478"/>
          <ac:picMkLst>
            <pc:docMk/>
            <pc:sldMk cId="2710793942" sldId="6787"/>
            <ac:picMk id="31" creationId="{FD67FCA7-6C14-4DAE-B81B-8C86E8941083}"/>
          </ac:picMkLst>
        </pc:picChg>
        <pc:cxnChg chg="mod">
          <ac:chgData name="KimKang Seok" userId="120aa508-39b4-42a1-935b-c567a4fc76c8" providerId="ADAL" clId="{7197003D-A8E6-48A1-8020-0C18E9DA9833}" dt="2021-09-23T05:37:29.145" v="5" actId="1076"/>
          <ac:cxnSpMkLst>
            <pc:docMk/>
            <pc:sldMk cId="2710793942" sldId="6787"/>
            <ac:cxnSpMk id="16" creationId="{0EC85F21-5923-4344-820A-230058427F87}"/>
          </ac:cxnSpMkLst>
        </pc:cxnChg>
        <pc:cxnChg chg="mod">
          <ac:chgData name="KimKang Seok" userId="120aa508-39b4-42a1-935b-c567a4fc76c8" providerId="ADAL" clId="{7197003D-A8E6-48A1-8020-0C18E9DA9833}" dt="2021-09-24T05:29:26.079" v="1023" actId="14100"/>
          <ac:cxnSpMkLst>
            <pc:docMk/>
            <pc:sldMk cId="2710793942" sldId="6787"/>
            <ac:cxnSpMk id="26" creationId="{39BA183A-FA3B-49DA-BAB0-F1CF0C400E34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37:44.679" v="1128" actId="1037"/>
        <pc:sldMkLst>
          <pc:docMk/>
          <pc:sldMk cId="1320860479" sldId="6788"/>
        </pc:sldMkLst>
        <pc:spChg chg="mod">
          <ac:chgData name="KimKang Seok" userId="120aa508-39b4-42a1-935b-c567a4fc76c8" providerId="ADAL" clId="{7197003D-A8E6-48A1-8020-0C18E9DA9833}" dt="2021-09-24T05:37:04.646" v="1117" actId="1076"/>
          <ac:spMkLst>
            <pc:docMk/>
            <pc:sldMk cId="1320860479" sldId="6788"/>
            <ac:spMk id="10" creationId="{B05EE92A-DEA4-4D66-9399-15A358C872B5}"/>
          </ac:spMkLst>
        </pc:spChg>
        <pc:spChg chg="add mod">
          <ac:chgData name="KimKang Seok" userId="120aa508-39b4-42a1-935b-c567a4fc76c8" providerId="ADAL" clId="{7197003D-A8E6-48A1-8020-0C18E9DA9833}" dt="2021-09-24T05:37:44.679" v="1128" actId="1037"/>
          <ac:spMkLst>
            <pc:docMk/>
            <pc:sldMk cId="1320860479" sldId="6788"/>
            <ac:spMk id="16" creationId="{6F22E8C6-B93D-4EAD-A441-BAD39AB91504}"/>
          </ac:spMkLst>
        </pc:spChg>
        <pc:spChg chg="add mod">
          <ac:chgData name="KimKang Seok" userId="120aa508-39b4-42a1-935b-c567a4fc76c8" providerId="ADAL" clId="{7197003D-A8E6-48A1-8020-0C18E9DA9833}" dt="2021-09-24T05:35:38.343" v="1104" actId="1076"/>
          <ac:spMkLst>
            <pc:docMk/>
            <pc:sldMk cId="1320860479" sldId="6788"/>
            <ac:spMk id="19" creationId="{A19464AB-CA0B-472F-8459-7BD9AAEB4D2C}"/>
          </ac:spMkLst>
        </pc:spChg>
        <pc:spChg chg="mod">
          <ac:chgData name="KimKang Seok" userId="120aa508-39b4-42a1-935b-c567a4fc76c8" providerId="ADAL" clId="{7197003D-A8E6-48A1-8020-0C18E9DA9833}" dt="2021-09-24T05:37:21.271" v="1121" actId="1076"/>
          <ac:spMkLst>
            <pc:docMk/>
            <pc:sldMk cId="1320860479" sldId="6788"/>
            <ac:spMk id="20" creationId="{DC622589-637D-4751-B3FD-B472E5EC36F3}"/>
          </ac:spMkLst>
        </pc:spChg>
        <pc:spChg chg="add del mod">
          <ac:chgData name="KimKang Seok" userId="120aa508-39b4-42a1-935b-c567a4fc76c8" providerId="ADAL" clId="{7197003D-A8E6-48A1-8020-0C18E9DA9833}" dt="2021-09-24T05:30:36.040" v="1062"/>
          <ac:spMkLst>
            <pc:docMk/>
            <pc:sldMk cId="1320860479" sldId="6788"/>
            <ac:spMk id="21" creationId="{F906A5CE-3695-450F-8F11-A619C1AF54A0}"/>
          </ac:spMkLst>
        </pc:spChg>
        <pc:spChg chg="mod">
          <ac:chgData name="KimKang Seok" userId="120aa508-39b4-42a1-935b-c567a4fc76c8" providerId="ADAL" clId="{7197003D-A8E6-48A1-8020-0C18E9DA9833}" dt="2021-09-24T05:36:51.727" v="1113" actId="1076"/>
          <ac:spMkLst>
            <pc:docMk/>
            <pc:sldMk cId="1320860479" sldId="6788"/>
            <ac:spMk id="22" creationId="{0FAF71DC-3567-40D1-ACD5-FBBBC5B52510}"/>
          </ac:spMkLst>
        </pc:spChg>
        <pc:spChg chg="mod">
          <ac:chgData name="KimKang Seok" userId="120aa508-39b4-42a1-935b-c567a4fc76c8" providerId="ADAL" clId="{7197003D-A8E6-48A1-8020-0C18E9DA9833}" dt="2021-09-24T05:37:32.184" v="1125" actId="1076"/>
          <ac:spMkLst>
            <pc:docMk/>
            <pc:sldMk cId="1320860479" sldId="6788"/>
            <ac:spMk id="23" creationId="{683839DC-C876-41E8-84B6-62361A937A04}"/>
          </ac:spMkLst>
        </pc:spChg>
        <pc:spChg chg="mod">
          <ac:chgData name="KimKang Seok" userId="120aa508-39b4-42a1-935b-c567a4fc76c8" providerId="ADAL" clId="{7197003D-A8E6-48A1-8020-0C18E9DA9833}" dt="2021-09-23T05:38:49.731" v="19" actId="1076"/>
          <ac:spMkLst>
            <pc:docMk/>
            <pc:sldMk cId="1320860479" sldId="6788"/>
            <ac:spMk id="24" creationId="{31168A6A-2663-4A00-BE12-F257A339C4D0}"/>
          </ac:spMkLst>
        </pc:spChg>
        <pc:spChg chg="del mod">
          <ac:chgData name="KimKang Seok" userId="120aa508-39b4-42a1-935b-c567a4fc76c8" providerId="ADAL" clId="{7197003D-A8E6-48A1-8020-0C18E9DA9833}" dt="2021-09-24T05:29:49.704" v="1052" actId="478"/>
          <ac:spMkLst>
            <pc:docMk/>
            <pc:sldMk cId="1320860479" sldId="6788"/>
            <ac:spMk id="26" creationId="{B5D4F2CD-9622-4DF0-8E48-AD0879058BDE}"/>
          </ac:spMkLst>
        </pc:spChg>
        <pc:spChg chg="mod">
          <ac:chgData name="KimKang Seok" userId="120aa508-39b4-42a1-935b-c567a4fc76c8" providerId="ADAL" clId="{7197003D-A8E6-48A1-8020-0C18E9DA9833}" dt="2021-09-23T05:39:01.275" v="22" actId="1076"/>
          <ac:spMkLst>
            <pc:docMk/>
            <pc:sldMk cId="1320860479" sldId="6788"/>
            <ac:spMk id="27" creationId="{06B55848-AB19-49C6-9215-FCCA098EDE5B}"/>
          </ac:spMkLst>
        </pc:spChg>
        <pc:spChg chg="del mod">
          <ac:chgData name="KimKang Seok" userId="120aa508-39b4-42a1-935b-c567a4fc76c8" providerId="ADAL" clId="{7197003D-A8E6-48A1-8020-0C18E9DA9833}" dt="2021-09-24T05:31:00.504" v="1086" actId="478"/>
          <ac:spMkLst>
            <pc:docMk/>
            <pc:sldMk cId="1320860479" sldId="6788"/>
            <ac:spMk id="29" creationId="{128B0F10-184C-435A-AA78-A67F711F990F}"/>
          </ac:spMkLst>
        </pc:spChg>
        <pc:spChg chg="add mod">
          <ac:chgData name="KimKang Seok" userId="120aa508-39b4-42a1-935b-c567a4fc76c8" providerId="ADAL" clId="{7197003D-A8E6-48A1-8020-0C18E9DA9833}" dt="2021-09-24T05:31:21.865" v="1089" actId="1076"/>
          <ac:spMkLst>
            <pc:docMk/>
            <pc:sldMk cId="1320860479" sldId="6788"/>
            <ac:spMk id="30" creationId="{3080D0C2-6542-4CCE-B12D-624D96EADB00}"/>
          </ac:spMkLst>
        </pc:spChg>
        <pc:spChg chg="add mod">
          <ac:chgData name="KimKang Seok" userId="120aa508-39b4-42a1-935b-c567a4fc76c8" providerId="ADAL" clId="{7197003D-A8E6-48A1-8020-0C18E9DA9833}" dt="2021-09-24T05:36:47.024" v="1112" actId="1076"/>
          <ac:spMkLst>
            <pc:docMk/>
            <pc:sldMk cId="1320860479" sldId="6788"/>
            <ac:spMk id="31" creationId="{9BC02BC6-AB4A-4B2F-A4E7-CFE74346A158}"/>
          </ac:spMkLst>
        </pc:spChg>
        <pc:spChg chg="add mod">
          <ac:chgData name="KimKang Seok" userId="120aa508-39b4-42a1-935b-c567a4fc76c8" providerId="ADAL" clId="{7197003D-A8E6-48A1-8020-0C18E9DA9833}" dt="2021-09-24T05:37:02.263" v="1116" actId="14100"/>
          <ac:spMkLst>
            <pc:docMk/>
            <pc:sldMk cId="1320860479" sldId="6788"/>
            <ac:spMk id="32" creationId="{CD4FBB14-0C19-49E9-88CE-8A7B1EB27A87}"/>
          </ac:spMkLst>
        </pc:spChg>
        <pc:spChg chg="add mod">
          <ac:chgData name="KimKang Seok" userId="120aa508-39b4-42a1-935b-c567a4fc76c8" providerId="ADAL" clId="{7197003D-A8E6-48A1-8020-0C18E9DA9833}" dt="2021-09-24T05:37:37.767" v="1126" actId="1076"/>
          <ac:spMkLst>
            <pc:docMk/>
            <pc:sldMk cId="1320860479" sldId="6788"/>
            <ac:spMk id="33" creationId="{FB17580E-B767-419A-AEFD-F1659135C5E5}"/>
          </ac:spMkLst>
        </pc:spChg>
        <pc:picChg chg="mod">
          <ac:chgData name="KimKang Seok" userId="120aa508-39b4-42a1-935b-c567a4fc76c8" providerId="ADAL" clId="{7197003D-A8E6-48A1-8020-0C18E9DA9833}" dt="2021-09-24T05:37:28.969" v="1124" actId="1076"/>
          <ac:picMkLst>
            <pc:docMk/>
            <pc:sldMk cId="1320860479" sldId="6788"/>
            <ac:picMk id="9" creationId="{25A815C0-213F-4195-BB85-24A67C288F63}"/>
          </ac:picMkLst>
        </pc:picChg>
        <pc:picChg chg="del">
          <ac:chgData name="KimKang Seok" userId="120aa508-39b4-42a1-935b-c567a4fc76c8" providerId="ADAL" clId="{7197003D-A8E6-48A1-8020-0C18E9DA9833}" dt="2021-09-23T05:38:19.795" v="11" actId="478"/>
          <ac:picMkLst>
            <pc:docMk/>
            <pc:sldMk cId="1320860479" sldId="6788"/>
            <ac:picMk id="30" creationId="{2F805986-2CB1-47A2-BC5A-48144BF6626E}"/>
          </ac:picMkLst>
        </pc:picChg>
        <pc:picChg chg="del">
          <ac:chgData name="KimKang Seok" userId="120aa508-39b4-42a1-935b-c567a4fc76c8" providerId="ADAL" clId="{7197003D-A8E6-48A1-8020-0C18E9DA9833}" dt="2021-09-23T05:38:20.427" v="12" actId="478"/>
          <ac:picMkLst>
            <pc:docMk/>
            <pc:sldMk cId="1320860479" sldId="6788"/>
            <ac:picMk id="3072" creationId="{80D87E4A-EB53-49ED-A0A2-E1A183CDD9A6}"/>
          </ac:picMkLst>
        </pc:picChg>
        <pc:picChg chg="mod">
          <ac:chgData name="KimKang Seok" userId="120aa508-39b4-42a1-935b-c567a4fc76c8" providerId="ADAL" clId="{7197003D-A8E6-48A1-8020-0C18E9DA9833}" dt="2021-09-23T05:38:56.444" v="21" actId="1076"/>
          <ac:picMkLst>
            <pc:docMk/>
            <pc:sldMk cId="1320860479" sldId="6788"/>
            <ac:picMk id="3074" creationId="{7250DE54-3893-4E81-A326-65455ADD4CB9}"/>
          </ac:picMkLst>
        </pc:picChg>
        <pc:cxnChg chg="mod">
          <ac:chgData name="KimKang Seok" userId="120aa508-39b4-42a1-935b-c567a4fc76c8" providerId="ADAL" clId="{7197003D-A8E6-48A1-8020-0C18E9DA9833}" dt="2021-09-24T05:35:42.639" v="1105" actId="14100"/>
          <ac:cxnSpMkLst>
            <pc:docMk/>
            <pc:sldMk cId="1320860479" sldId="6788"/>
            <ac:cxnSpMk id="25" creationId="{294BE58D-3FDD-40A3-BCCE-04054A549735}"/>
          </ac:cxnSpMkLst>
        </pc:cxnChg>
        <pc:cxnChg chg="mod">
          <ac:chgData name="KimKang Seok" userId="120aa508-39b4-42a1-935b-c567a4fc76c8" providerId="ADAL" clId="{7197003D-A8E6-48A1-8020-0C18E9DA9833}" dt="2021-09-24T05:31:21.865" v="1089" actId="1076"/>
          <ac:cxnSpMkLst>
            <pc:docMk/>
            <pc:sldMk cId="1320860479" sldId="6788"/>
            <ac:cxnSpMk id="28" creationId="{6B0BBB4E-FD30-4B83-AAC7-6F7C5E4280FD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40:59.271" v="1249" actId="14100"/>
        <pc:sldMkLst>
          <pc:docMk/>
          <pc:sldMk cId="689760743" sldId="6789"/>
        </pc:sldMkLst>
        <pc:spChg chg="mod">
          <ac:chgData name="KimKang Seok" userId="120aa508-39b4-42a1-935b-c567a4fc76c8" providerId="ADAL" clId="{7197003D-A8E6-48A1-8020-0C18E9DA9833}" dt="2021-09-24T05:40:37.304" v="1206" actId="1076"/>
          <ac:spMkLst>
            <pc:docMk/>
            <pc:sldMk cId="689760743" sldId="6789"/>
            <ac:spMk id="16" creationId="{039AB235-A51F-4C62-86EE-9150D6424B3B}"/>
          </ac:spMkLst>
        </pc:spChg>
        <pc:spChg chg="add mod">
          <ac:chgData name="KimKang Seok" userId="120aa508-39b4-42a1-935b-c567a4fc76c8" providerId="ADAL" clId="{7197003D-A8E6-48A1-8020-0C18E9DA9833}" dt="2021-09-24T05:39:00.143" v="1169" actId="1076"/>
          <ac:spMkLst>
            <pc:docMk/>
            <pc:sldMk cId="689760743" sldId="6789"/>
            <ac:spMk id="19" creationId="{5CB096A4-D060-48E6-B494-2012147DDE5C}"/>
          </ac:spMkLst>
        </pc:spChg>
        <pc:spChg chg="del">
          <ac:chgData name="KimKang Seok" userId="120aa508-39b4-42a1-935b-c567a4fc76c8" providerId="ADAL" clId="{7197003D-A8E6-48A1-8020-0C18E9DA9833}" dt="2021-09-24T05:38:47.025" v="1167" actId="478"/>
          <ac:spMkLst>
            <pc:docMk/>
            <pc:sldMk cId="689760743" sldId="6789"/>
            <ac:spMk id="20" creationId="{84C6CD90-F5BF-4DC2-B346-9687B56036B3}"/>
          </ac:spMkLst>
        </pc:spChg>
        <pc:spChg chg="add mod">
          <ac:chgData name="KimKang Seok" userId="120aa508-39b4-42a1-935b-c567a4fc76c8" providerId="ADAL" clId="{7197003D-A8E6-48A1-8020-0C18E9DA9833}" dt="2021-09-24T05:40:15.103" v="1199" actId="1076"/>
          <ac:spMkLst>
            <pc:docMk/>
            <pc:sldMk cId="689760743" sldId="6789"/>
            <ac:spMk id="21" creationId="{6EAA1D07-8E8B-4DC7-AB1D-E496FC85B6B0}"/>
          </ac:spMkLst>
        </pc:spChg>
        <pc:spChg chg="mod">
          <ac:chgData name="KimKang Seok" userId="120aa508-39b4-42a1-935b-c567a4fc76c8" providerId="ADAL" clId="{7197003D-A8E6-48A1-8020-0C18E9DA9833}" dt="2021-09-24T05:40:15.103" v="1199" actId="1076"/>
          <ac:spMkLst>
            <pc:docMk/>
            <pc:sldMk cId="689760743" sldId="6789"/>
            <ac:spMk id="22" creationId="{3F22F74C-5FB4-4A96-BCC7-5CBEF1BF2509}"/>
          </ac:spMkLst>
        </pc:spChg>
        <pc:spChg chg="del mod">
          <ac:chgData name="KimKang Seok" userId="120aa508-39b4-42a1-935b-c567a4fc76c8" providerId="ADAL" clId="{7197003D-A8E6-48A1-8020-0C18E9DA9833}" dt="2021-09-24T05:39:36.672" v="1195" actId="478"/>
          <ac:spMkLst>
            <pc:docMk/>
            <pc:sldMk cId="689760743" sldId="6789"/>
            <ac:spMk id="24" creationId="{23405BA0-E99F-4D5A-862C-4CE7D6310F9F}"/>
          </ac:spMkLst>
        </pc:spChg>
        <pc:spChg chg="add del mod">
          <ac:chgData name="KimKang Seok" userId="120aa508-39b4-42a1-935b-c567a4fc76c8" providerId="ADAL" clId="{7197003D-A8E6-48A1-8020-0C18E9DA9833}" dt="2021-09-24T05:40:32.017" v="1201"/>
          <ac:spMkLst>
            <pc:docMk/>
            <pc:sldMk cId="689760743" sldId="6789"/>
            <ac:spMk id="25" creationId="{AD017CCC-4781-409B-BBBF-950E82FB6A8E}"/>
          </ac:spMkLst>
        </pc:spChg>
        <pc:spChg chg="add mod">
          <ac:chgData name="KimKang Seok" userId="120aa508-39b4-42a1-935b-c567a4fc76c8" providerId="ADAL" clId="{7197003D-A8E6-48A1-8020-0C18E9DA9833}" dt="2021-09-24T05:40:56.871" v="1248" actId="1076"/>
          <ac:spMkLst>
            <pc:docMk/>
            <pc:sldMk cId="689760743" sldId="6789"/>
            <ac:spMk id="26" creationId="{DB861AEB-DC59-42C0-A772-A44D60E81273}"/>
          </ac:spMkLst>
        </pc:spChg>
        <pc:spChg chg="del mod">
          <ac:chgData name="KimKang Seok" userId="120aa508-39b4-42a1-935b-c567a4fc76c8" providerId="ADAL" clId="{7197003D-A8E6-48A1-8020-0C18E9DA9833}" dt="2021-09-24T05:40:54.769" v="1247" actId="478"/>
          <ac:spMkLst>
            <pc:docMk/>
            <pc:sldMk cId="689760743" sldId="6789"/>
            <ac:spMk id="27" creationId="{35A956D7-927C-42FD-9BC1-03CFF82097F5}"/>
          </ac:spMkLst>
        </pc:spChg>
        <pc:spChg chg="mod">
          <ac:chgData name="KimKang Seok" userId="120aa508-39b4-42a1-935b-c567a4fc76c8" providerId="ADAL" clId="{7197003D-A8E6-48A1-8020-0C18E9DA9833}" dt="2021-09-24T05:40:15.103" v="1199" actId="1076"/>
          <ac:spMkLst>
            <pc:docMk/>
            <pc:sldMk cId="689760743" sldId="6789"/>
            <ac:spMk id="28" creationId="{2A5AF6B0-0E4B-46EF-8C9C-37575C0FB4FA}"/>
          </ac:spMkLst>
        </pc:spChg>
        <pc:picChg chg="mod">
          <ac:chgData name="KimKang Seok" userId="120aa508-39b4-42a1-935b-c567a4fc76c8" providerId="ADAL" clId="{7197003D-A8E6-48A1-8020-0C18E9DA9833}" dt="2021-09-23T05:39:16.194" v="28" actId="1076"/>
          <ac:picMkLst>
            <pc:docMk/>
            <pc:sldMk cId="689760743" sldId="6789"/>
            <ac:picMk id="5122" creationId="{BE2A0007-D93B-4F5E-AF4F-7E4767174BAF}"/>
          </ac:picMkLst>
        </pc:picChg>
        <pc:picChg chg="mod">
          <ac:chgData name="KimKang Seok" userId="120aa508-39b4-42a1-935b-c567a4fc76c8" providerId="ADAL" clId="{7197003D-A8E6-48A1-8020-0C18E9DA9833}" dt="2021-09-24T05:40:15.103" v="1199" actId="1076"/>
          <ac:picMkLst>
            <pc:docMk/>
            <pc:sldMk cId="689760743" sldId="6789"/>
            <ac:picMk id="5124" creationId="{C922B9BE-DA0D-42BF-BEBF-E50821892ED7}"/>
          </ac:picMkLst>
        </pc:picChg>
        <pc:picChg chg="del">
          <ac:chgData name="KimKang Seok" userId="120aa508-39b4-42a1-935b-c567a4fc76c8" providerId="ADAL" clId="{7197003D-A8E6-48A1-8020-0C18E9DA9833}" dt="2021-09-23T05:39:30.356" v="32" actId="478"/>
          <ac:picMkLst>
            <pc:docMk/>
            <pc:sldMk cId="689760743" sldId="6789"/>
            <ac:picMk id="5128" creationId="{4485C915-6C01-4D91-964A-3FD777A3C5EC}"/>
          </ac:picMkLst>
        </pc:picChg>
        <pc:picChg chg="del">
          <ac:chgData name="KimKang Seok" userId="120aa508-39b4-42a1-935b-c567a4fc76c8" providerId="ADAL" clId="{7197003D-A8E6-48A1-8020-0C18E9DA9833}" dt="2021-09-23T05:39:18.027" v="29" actId="478"/>
          <ac:picMkLst>
            <pc:docMk/>
            <pc:sldMk cId="689760743" sldId="6789"/>
            <ac:picMk id="5130" creationId="{0F3AA1A8-34F5-4D71-87F5-81ED0A7DA69F}"/>
          </ac:picMkLst>
        </pc:picChg>
        <pc:cxnChg chg="mod">
          <ac:chgData name="KimKang Seok" userId="120aa508-39b4-42a1-935b-c567a4fc76c8" providerId="ADAL" clId="{7197003D-A8E6-48A1-8020-0C18E9DA9833}" dt="2021-09-24T05:39:04.727" v="1170" actId="14100"/>
          <ac:cxnSpMkLst>
            <pc:docMk/>
            <pc:sldMk cId="689760743" sldId="6789"/>
            <ac:cxnSpMk id="18" creationId="{31473F2C-F3FF-46E0-811E-67105E76DAD8}"/>
          </ac:cxnSpMkLst>
        </pc:cxnChg>
        <pc:cxnChg chg="mod">
          <ac:chgData name="KimKang Seok" userId="120aa508-39b4-42a1-935b-c567a4fc76c8" providerId="ADAL" clId="{7197003D-A8E6-48A1-8020-0C18E9DA9833}" dt="2021-09-24T05:40:15.103" v="1199" actId="1076"/>
          <ac:cxnSpMkLst>
            <pc:docMk/>
            <pc:sldMk cId="689760743" sldId="6789"/>
            <ac:cxnSpMk id="23" creationId="{BDCFC0C4-0CFC-4ED7-BD8B-89A148E5B905}"/>
          </ac:cxnSpMkLst>
        </pc:cxnChg>
        <pc:cxnChg chg="mod">
          <ac:chgData name="KimKang Seok" userId="120aa508-39b4-42a1-935b-c567a4fc76c8" providerId="ADAL" clId="{7197003D-A8E6-48A1-8020-0C18E9DA9833}" dt="2021-09-24T05:40:59.271" v="1249" actId="14100"/>
          <ac:cxnSpMkLst>
            <pc:docMk/>
            <pc:sldMk cId="689760743" sldId="6789"/>
            <ac:cxnSpMk id="29" creationId="{78C51005-7820-46E5-AB29-CAA7F680F7C1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6:09:05.170" v="2407" actId="2711"/>
        <pc:sldMkLst>
          <pc:docMk/>
          <pc:sldMk cId="1947276158" sldId="6791"/>
        </pc:sldMkLst>
        <pc:spChg chg="add mod">
          <ac:chgData name="KimKang Seok" userId="120aa508-39b4-42a1-935b-c567a4fc76c8" providerId="ADAL" clId="{7197003D-A8E6-48A1-8020-0C18E9DA9833}" dt="2021-09-23T06:08:49.229" v="126" actId="14100"/>
          <ac:spMkLst>
            <pc:docMk/>
            <pc:sldMk cId="1947276158" sldId="6791"/>
            <ac:spMk id="15" creationId="{3D9D9F06-F970-47E2-B336-0064D5DF4C68}"/>
          </ac:spMkLst>
        </pc:spChg>
        <pc:spChg chg="mod">
          <ac:chgData name="KimKang Seok" userId="120aa508-39b4-42a1-935b-c567a4fc76c8" providerId="ADAL" clId="{7197003D-A8E6-48A1-8020-0C18E9DA9833}" dt="2021-09-23T06:08:42.405" v="124" actId="207"/>
          <ac:spMkLst>
            <pc:docMk/>
            <pc:sldMk cId="1947276158" sldId="6791"/>
            <ac:spMk id="45" creationId="{0706CD15-7192-42CA-8D3B-1125625D77CA}"/>
          </ac:spMkLst>
        </pc:spChg>
        <pc:spChg chg="mod">
          <ac:chgData name="KimKang Seok" userId="120aa508-39b4-42a1-935b-c567a4fc76c8" providerId="ADAL" clId="{7197003D-A8E6-48A1-8020-0C18E9DA9833}" dt="2021-09-23T06:08:42.405" v="124" actId="207"/>
          <ac:spMkLst>
            <pc:docMk/>
            <pc:sldMk cId="1947276158" sldId="6791"/>
            <ac:spMk id="47" creationId="{018DBA7A-422C-493B-9355-86CC1F305FB5}"/>
          </ac:spMkLst>
        </pc:spChg>
        <pc:spChg chg="mod">
          <ac:chgData name="KimKang Seok" userId="120aa508-39b4-42a1-935b-c567a4fc76c8" providerId="ADAL" clId="{7197003D-A8E6-48A1-8020-0C18E9DA9833}" dt="2021-09-24T06:09:05.170" v="2407" actId="2711"/>
          <ac:spMkLst>
            <pc:docMk/>
            <pc:sldMk cId="1947276158" sldId="6791"/>
            <ac:spMk id="51" creationId="{B9CA9E05-4004-434D-B09A-523575B3231F}"/>
          </ac:spMkLst>
        </pc:spChg>
        <pc:spChg chg="del">
          <ac:chgData name="KimKang Seok" userId="120aa508-39b4-42a1-935b-c567a4fc76c8" providerId="ADAL" clId="{7197003D-A8E6-48A1-8020-0C18E9DA9833}" dt="2021-09-23T06:08:34.262" v="121" actId="478"/>
          <ac:spMkLst>
            <pc:docMk/>
            <pc:sldMk cId="1947276158" sldId="6791"/>
            <ac:spMk id="52" creationId="{67204C4D-C10F-4272-BB8B-F197EB22C1F1}"/>
          </ac:spMkLst>
        </pc:spChg>
        <pc:spChg chg="mod">
          <ac:chgData name="KimKang Seok" userId="120aa508-39b4-42a1-935b-c567a4fc76c8" providerId="ADAL" clId="{7197003D-A8E6-48A1-8020-0C18E9DA9833}" dt="2021-09-23T06:09:04.084" v="129" actId="1076"/>
          <ac:spMkLst>
            <pc:docMk/>
            <pc:sldMk cId="1947276158" sldId="6791"/>
            <ac:spMk id="53" creationId="{8D18BFCF-7684-4FA0-8CE8-AB3784D80382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6:09:12.386" v="2408" actId="2711"/>
        <pc:sldMkLst>
          <pc:docMk/>
          <pc:sldMk cId="1888570956" sldId="6792"/>
        </pc:sldMkLst>
        <pc:spChg chg="mod">
          <ac:chgData name="KimKang Seok" userId="120aa508-39b4-42a1-935b-c567a4fc76c8" providerId="ADAL" clId="{7197003D-A8E6-48A1-8020-0C18E9DA9833}" dt="2021-09-23T06:11:45.381" v="142" actId="207"/>
          <ac:spMkLst>
            <pc:docMk/>
            <pc:sldMk cId="1888570956" sldId="6792"/>
            <ac:spMk id="14" creationId="{225C36E5-9625-4E8A-9EEA-E6616AE56056}"/>
          </ac:spMkLst>
        </pc:spChg>
        <pc:spChg chg="add mod">
          <ac:chgData name="KimKang Seok" userId="120aa508-39b4-42a1-935b-c567a4fc76c8" providerId="ADAL" clId="{7197003D-A8E6-48A1-8020-0C18E9DA9833}" dt="2021-09-23T06:12:04.587" v="144" actId="1076"/>
          <ac:spMkLst>
            <pc:docMk/>
            <pc:sldMk cId="1888570956" sldId="6792"/>
            <ac:spMk id="15" creationId="{EE2212CE-6590-4124-95C5-8CB79CBCFCA6}"/>
          </ac:spMkLst>
        </pc:spChg>
        <pc:spChg chg="mod">
          <ac:chgData name="KimKang Seok" userId="120aa508-39b4-42a1-935b-c567a4fc76c8" providerId="ADAL" clId="{7197003D-A8E6-48A1-8020-0C18E9DA9833}" dt="2021-09-23T06:11:45.381" v="142" actId="207"/>
          <ac:spMkLst>
            <pc:docMk/>
            <pc:sldMk cId="1888570956" sldId="6792"/>
            <ac:spMk id="16" creationId="{FA16965E-16FD-4CDF-9EA8-9C64CB143BE3}"/>
          </ac:spMkLst>
        </pc:spChg>
        <pc:spChg chg="add del mod">
          <ac:chgData name="KimKang Seok" userId="120aa508-39b4-42a1-935b-c567a4fc76c8" providerId="ADAL" clId="{7197003D-A8E6-48A1-8020-0C18E9DA9833}" dt="2021-09-23T06:11:29.005" v="138" actId="478"/>
          <ac:spMkLst>
            <pc:docMk/>
            <pc:sldMk cId="1888570956" sldId="6792"/>
            <ac:spMk id="17" creationId="{CB8C7515-85B0-4413-AEEE-932181946B84}"/>
          </ac:spMkLst>
        </pc:spChg>
        <pc:spChg chg="add mod">
          <ac:chgData name="KimKang Seok" userId="120aa508-39b4-42a1-935b-c567a4fc76c8" providerId="ADAL" clId="{7197003D-A8E6-48A1-8020-0C18E9DA9833}" dt="2021-09-23T06:11:56.122" v="143" actId="207"/>
          <ac:spMkLst>
            <pc:docMk/>
            <pc:sldMk cId="1888570956" sldId="6792"/>
            <ac:spMk id="19" creationId="{6B9DC2CB-BCBE-4B74-A4D0-69AD17640369}"/>
          </ac:spMkLst>
        </pc:spChg>
        <pc:spChg chg="del">
          <ac:chgData name="KimKang Seok" userId="120aa508-39b4-42a1-935b-c567a4fc76c8" providerId="ADAL" clId="{7197003D-A8E6-48A1-8020-0C18E9DA9833}" dt="2021-09-23T06:11:09.518" v="131" actId="478"/>
          <ac:spMkLst>
            <pc:docMk/>
            <pc:sldMk cId="1888570956" sldId="6792"/>
            <ac:spMk id="23" creationId="{11049F94-CA1A-46FF-8C00-6F2CAAB5CA29}"/>
          </ac:spMkLst>
        </pc:spChg>
        <pc:spChg chg="del">
          <ac:chgData name="KimKang Seok" userId="120aa508-39b4-42a1-935b-c567a4fc76c8" providerId="ADAL" clId="{7197003D-A8E6-48A1-8020-0C18E9DA9833}" dt="2021-09-23T06:11:18.678" v="135" actId="478"/>
          <ac:spMkLst>
            <pc:docMk/>
            <pc:sldMk cId="1888570956" sldId="6792"/>
            <ac:spMk id="24" creationId="{3155BCD1-2BE0-4463-8756-47A311ECD025}"/>
          </ac:spMkLst>
        </pc:spChg>
        <pc:spChg chg="mod">
          <ac:chgData name="KimKang Seok" userId="120aa508-39b4-42a1-935b-c567a4fc76c8" providerId="ADAL" clId="{7197003D-A8E6-48A1-8020-0C18E9DA9833}" dt="2021-09-24T06:09:12.386" v="2408" actId="2711"/>
          <ac:spMkLst>
            <pc:docMk/>
            <pc:sldMk cId="1888570956" sldId="6792"/>
            <ac:spMk id="25" creationId="{FE64405A-30C8-43E2-8140-2BEEF1E08CF5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6:46:32.030" v="161" actId="1076"/>
        <pc:sldMkLst>
          <pc:docMk/>
          <pc:sldMk cId="3661343334" sldId="6793"/>
        </pc:sldMkLst>
        <pc:spChg chg="add mod">
          <ac:chgData name="KimKang Seok" userId="120aa508-39b4-42a1-935b-c567a4fc76c8" providerId="ADAL" clId="{7197003D-A8E6-48A1-8020-0C18E9DA9833}" dt="2021-09-23T06:46:18.605" v="159" actId="1076"/>
          <ac:spMkLst>
            <pc:docMk/>
            <pc:sldMk cId="3661343334" sldId="6793"/>
            <ac:spMk id="14" creationId="{A0BCDA32-D9BD-4E5D-9999-934F49603E52}"/>
          </ac:spMkLst>
        </pc:spChg>
        <pc:spChg chg="mod">
          <ac:chgData name="KimKang Seok" userId="120aa508-39b4-42a1-935b-c567a4fc76c8" providerId="ADAL" clId="{7197003D-A8E6-48A1-8020-0C18E9DA9833}" dt="2021-09-23T06:46:14.102" v="158" actId="207"/>
          <ac:spMkLst>
            <pc:docMk/>
            <pc:sldMk cId="3661343334" sldId="6793"/>
            <ac:spMk id="24" creationId="{A2C5D1FC-F2F1-4482-984A-11737A54ADE1}"/>
          </ac:spMkLst>
        </pc:spChg>
        <pc:spChg chg="mod">
          <ac:chgData name="KimKang Seok" userId="120aa508-39b4-42a1-935b-c567a4fc76c8" providerId="ADAL" clId="{7197003D-A8E6-48A1-8020-0C18E9DA9833}" dt="2021-09-23T06:46:14.102" v="158" actId="207"/>
          <ac:spMkLst>
            <pc:docMk/>
            <pc:sldMk cId="3661343334" sldId="6793"/>
            <ac:spMk id="26" creationId="{07471C2D-06C2-4D00-8F66-8FE8AE5053B5}"/>
          </ac:spMkLst>
        </pc:spChg>
        <pc:spChg chg="del">
          <ac:chgData name="KimKang Seok" userId="120aa508-39b4-42a1-935b-c567a4fc76c8" providerId="ADAL" clId="{7197003D-A8E6-48A1-8020-0C18E9DA9833}" dt="2021-09-23T06:46:03.183" v="154" actId="478"/>
          <ac:spMkLst>
            <pc:docMk/>
            <pc:sldMk cId="3661343334" sldId="6793"/>
            <ac:spMk id="30" creationId="{C54DCCA4-9767-4CF0-A14C-954C39055B7A}"/>
          </ac:spMkLst>
        </pc:spChg>
        <pc:spChg chg="mod">
          <ac:chgData name="KimKang Seok" userId="120aa508-39b4-42a1-935b-c567a4fc76c8" providerId="ADAL" clId="{7197003D-A8E6-48A1-8020-0C18E9DA9833}" dt="2021-09-23T06:46:32.030" v="161" actId="1076"/>
          <ac:spMkLst>
            <pc:docMk/>
            <pc:sldMk cId="3661343334" sldId="6793"/>
            <ac:spMk id="31" creationId="{4A751E30-77E4-4441-AC1D-7E44162AA0F2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6:56:30.150" v="325" actId="207"/>
        <pc:sldMkLst>
          <pc:docMk/>
          <pc:sldMk cId="1844894775" sldId="6795"/>
        </pc:sldMkLst>
        <pc:spChg chg="mod">
          <ac:chgData name="KimKang Seok" userId="120aa508-39b4-42a1-935b-c567a4fc76c8" providerId="ADAL" clId="{7197003D-A8E6-48A1-8020-0C18E9DA9833}" dt="2021-09-23T06:56:30.150" v="325" actId="207"/>
          <ac:spMkLst>
            <pc:docMk/>
            <pc:sldMk cId="1844894775" sldId="6795"/>
            <ac:spMk id="8" creationId="{E9E35568-3877-4E0D-9CCD-F9A241432061}"/>
          </ac:spMkLst>
        </pc:spChg>
        <pc:spChg chg="add mod">
          <ac:chgData name="KimKang Seok" userId="120aa508-39b4-42a1-935b-c567a4fc76c8" providerId="ADAL" clId="{7197003D-A8E6-48A1-8020-0C18E9DA9833}" dt="2021-09-23T06:56:16.975" v="323" actId="1076"/>
          <ac:spMkLst>
            <pc:docMk/>
            <pc:sldMk cId="1844894775" sldId="6795"/>
            <ac:spMk id="13" creationId="{840D13F7-B414-4A02-AD92-EA4BD915AE06}"/>
          </ac:spMkLst>
        </pc:spChg>
        <pc:spChg chg="del">
          <ac:chgData name="KimKang Seok" userId="120aa508-39b4-42a1-935b-c567a4fc76c8" providerId="ADAL" clId="{7197003D-A8E6-48A1-8020-0C18E9DA9833}" dt="2021-09-23T06:56:13.759" v="321" actId="478"/>
          <ac:spMkLst>
            <pc:docMk/>
            <pc:sldMk cId="1844894775" sldId="6795"/>
            <ac:spMk id="16" creationId="{2CBF9CFC-92CB-4CF1-B3E7-AEEE3C2BCDB5}"/>
          </ac:spMkLst>
        </pc:spChg>
        <pc:spChg chg="mod">
          <ac:chgData name="KimKang Seok" userId="120aa508-39b4-42a1-935b-c567a4fc76c8" providerId="ADAL" clId="{7197003D-A8E6-48A1-8020-0C18E9DA9833}" dt="2021-09-23T06:56:22.470" v="324" actId="207"/>
          <ac:spMkLst>
            <pc:docMk/>
            <pc:sldMk cId="1844894775" sldId="6795"/>
            <ac:spMk id="18" creationId="{D77DAB9C-4E6E-4C45-B16E-F51EC66C3054}"/>
          </ac:spMkLst>
        </pc:spChg>
        <pc:spChg chg="mod">
          <ac:chgData name="KimKang Seok" userId="120aa508-39b4-42a1-935b-c567a4fc76c8" providerId="ADAL" clId="{7197003D-A8E6-48A1-8020-0C18E9DA9833}" dt="2021-09-23T06:56:30.150" v="325" actId="207"/>
          <ac:spMkLst>
            <pc:docMk/>
            <pc:sldMk cId="1844894775" sldId="6795"/>
            <ac:spMk id="19" creationId="{E65F958B-6582-4D79-904F-9AA2E1FC6062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7:36:15.112" v="330" actId="207"/>
        <pc:sldMkLst>
          <pc:docMk/>
          <pc:sldMk cId="488364707" sldId="6796"/>
        </pc:sldMkLst>
        <pc:spChg chg="mod">
          <ac:chgData name="KimKang Seok" userId="120aa508-39b4-42a1-935b-c567a4fc76c8" providerId="ADAL" clId="{7197003D-A8E6-48A1-8020-0C18E9DA9833}" dt="2021-09-23T07:36:15.112" v="330" actId="207"/>
          <ac:spMkLst>
            <pc:docMk/>
            <pc:sldMk cId="488364707" sldId="6796"/>
            <ac:spMk id="8" creationId="{E9E35568-3877-4E0D-9CCD-F9A241432061}"/>
          </ac:spMkLst>
        </pc:spChg>
        <pc:spChg chg="add mod">
          <ac:chgData name="KimKang Seok" userId="120aa508-39b4-42a1-935b-c567a4fc76c8" providerId="ADAL" clId="{7197003D-A8E6-48A1-8020-0C18E9DA9833}" dt="2021-09-23T07:36:07.368" v="328" actId="1076"/>
          <ac:spMkLst>
            <pc:docMk/>
            <pc:sldMk cId="488364707" sldId="6796"/>
            <ac:spMk id="13" creationId="{607FFBBB-FEAF-4DB4-841A-22F522DBBF7F}"/>
          </ac:spMkLst>
        </pc:spChg>
        <pc:spChg chg="del">
          <ac:chgData name="KimKang Seok" userId="120aa508-39b4-42a1-935b-c567a4fc76c8" providerId="ADAL" clId="{7197003D-A8E6-48A1-8020-0C18E9DA9833}" dt="2021-09-23T07:36:01.081" v="326" actId="478"/>
          <ac:spMkLst>
            <pc:docMk/>
            <pc:sldMk cId="488364707" sldId="6796"/>
            <ac:spMk id="16" creationId="{374787E0-E365-4BD3-A7EC-76B79AF1D3F6}"/>
          </ac:spMkLst>
        </pc:spChg>
        <pc:spChg chg="mod">
          <ac:chgData name="KimKang Seok" userId="120aa508-39b4-42a1-935b-c567a4fc76c8" providerId="ADAL" clId="{7197003D-A8E6-48A1-8020-0C18E9DA9833}" dt="2021-09-23T07:36:12.135" v="329" actId="207"/>
          <ac:spMkLst>
            <pc:docMk/>
            <pc:sldMk cId="488364707" sldId="6796"/>
            <ac:spMk id="17" creationId="{6B356738-705D-46A6-B1E9-9BF89E94BF32}"/>
          </ac:spMkLst>
        </pc:spChg>
        <pc:spChg chg="mod">
          <ac:chgData name="KimKang Seok" userId="120aa508-39b4-42a1-935b-c567a4fc76c8" providerId="ADAL" clId="{7197003D-A8E6-48A1-8020-0C18E9DA9833}" dt="2021-09-23T07:36:15.112" v="330" actId="207"/>
          <ac:spMkLst>
            <pc:docMk/>
            <pc:sldMk cId="488364707" sldId="6796"/>
            <ac:spMk id="19" creationId="{E65F958B-6582-4D79-904F-9AA2E1FC6062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32:51.558" v="451" actId="207"/>
        <pc:sldMkLst>
          <pc:docMk/>
          <pc:sldMk cId="3837247154" sldId="6799"/>
        </pc:sldMkLst>
        <pc:spChg chg="mod">
          <ac:chgData name="KimKang Seok" userId="120aa508-39b4-42a1-935b-c567a4fc76c8" providerId="ADAL" clId="{7197003D-A8E6-48A1-8020-0C18E9DA9833}" dt="2021-09-24T04:32:51.558" v="451" actId="207"/>
          <ac:spMkLst>
            <pc:docMk/>
            <pc:sldMk cId="3837247154" sldId="6799"/>
            <ac:spMk id="16" creationId="{D8BF0517-AB1F-4294-ACEF-12ED017EEFFD}"/>
          </ac:spMkLst>
        </pc:spChg>
        <pc:spChg chg="mod">
          <ac:chgData name="KimKang Seok" userId="120aa508-39b4-42a1-935b-c567a4fc76c8" providerId="ADAL" clId="{7197003D-A8E6-48A1-8020-0C18E9DA9833}" dt="2021-09-24T04:32:51.558" v="451" actId="207"/>
          <ac:spMkLst>
            <pc:docMk/>
            <pc:sldMk cId="3837247154" sldId="6799"/>
            <ac:spMk id="18" creationId="{A149313C-7E80-4435-8FD1-263513570457}"/>
          </ac:spMkLst>
        </pc:spChg>
        <pc:spChg chg="add mod">
          <ac:chgData name="KimKang Seok" userId="120aa508-39b4-42a1-935b-c567a4fc76c8" providerId="ADAL" clId="{7197003D-A8E6-48A1-8020-0C18E9DA9833}" dt="2021-09-24T04:32:40.029" v="449" actId="1076"/>
          <ac:spMkLst>
            <pc:docMk/>
            <pc:sldMk cId="3837247154" sldId="6799"/>
            <ac:spMk id="19" creationId="{97364112-7857-469B-B896-897F005634B7}"/>
          </ac:spMkLst>
        </pc:spChg>
        <pc:spChg chg="del">
          <ac:chgData name="KimKang Seok" userId="120aa508-39b4-42a1-935b-c567a4fc76c8" providerId="ADAL" clId="{7197003D-A8E6-48A1-8020-0C18E9DA9833}" dt="2021-09-24T04:32:34.486" v="446" actId="478"/>
          <ac:spMkLst>
            <pc:docMk/>
            <pc:sldMk cId="3837247154" sldId="6799"/>
            <ac:spMk id="22" creationId="{5CF0E7FB-F375-4536-80E6-51E040DF6287}"/>
          </ac:spMkLst>
        </pc:spChg>
        <pc:spChg chg="mod">
          <ac:chgData name="KimKang Seok" userId="120aa508-39b4-42a1-935b-c567a4fc76c8" providerId="ADAL" clId="{7197003D-A8E6-48A1-8020-0C18E9DA9833}" dt="2021-09-24T04:32:43.199" v="450" actId="207"/>
          <ac:spMkLst>
            <pc:docMk/>
            <pc:sldMk cId="3837247154" sldId="6799"/>
            <ac:spMk id="23" creationId="{1C6ADBE3-5468-4674-9FDB-1EE0918E7A9D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43:30.678" v="509" actId="207"/>
        <pc:sldMkLst>
          <pc:docMk/>
          <pc:sldMk cId="2635206623" sldId="6800"/>
        </pc:sldMkLst>
        <pc:spChg chg="mod">
          <ac:chgData name="KimKang Seok" userId="120aa508-39b4-42a1-935b-c567a4fc76c8" providerId="ADAL" clId="{7197003D-A8E6-48A1-8020-0C18E9DA9833}" dt="2021-09-24T04:43:30.678" v="509" actId="207"/>
          <ac:spMkLst>
            <pc:docMk/>
            <pc:sldMk cId="2635206623" sldId="6800"/>
            <ac:spMk id="8" creationId="{E9E35568-3877-4E0D-9CCD-F9A241432061}"/>
          </ac:spMkLst>
        </pc:spChg>
        <pc:spChg chg="add mod">
          <ac:chgData name="KimKang Seok" userId="120aa508-39b4-42a1-935b-c567a4fc76c8" providerId="ADAL" clId="{7197003D-A8E6-48A1-8020-0C18E9DA9833}" dt="2021-09-24T04:43:07.823" v="507" actId="14100"/>
          <ac:spMkLst>
            <pc:docMk/>
            <pc:sldMk cId="2635206623" sldId="6800"/>
            <ac:spMk id="14" creationId="{CE172CED-3567-4737-809F-F570A58D35BD}"/>
          </ac:spMkLst>
        </pc:spChg>
        <pc:spChg chg="del mod">
          <ac:chgData name="KimKang Seok" userId="120aa508-39b4-42a1-935b-c567a4fc76c8" providerId="ADAL" clId="{7197003D-A8E6-48A1-8020-0C18E9DA9833}" dt="2021-09-24T04:43:01.879" v="504" actId="478"/>
          <ac:spMkLst>
            <pc:docMk/>
            <pc:sldMk cId="2635206623" sldId="6800"/>
            <ac:spMk id="15" creationId="{7C21BD52-A1C2-4333-AFFC-55F98CF0594C}"/>
          </ac:spMkLst>
        </pc:spChg>
        <pc:spChg chg="mod">
          <ac:chgData name="KimKang Seok" userId="120aa508-39b4-42a1-935b-c567a4fc76c8" providerId="ADAL" clId="{7197003D-A8E6-48A1-8020-0C18E9DA9833}" dt="2021-09-24T04:43:26.230" v="508" actId="207"/>
          <ac:spMkLst>
            <pc:docMk/>
            <pc:sldMk cId="2635206623" sldId="6800"/>
            <ac:spMk id="16" creationId="{E55BBDDB-769D-4986-9973-30A1FAC418AB}"/>
          </ac:spMkLst>
        </pc:spChg>
        <pc:spChg chg="mod">
          <ac:chgData name="KimKang Seok" userId="120aa508-39b4-42a1-935b-c567a4fc76c8" providerId="ADAL" clId="{7197003D-A8E6-48A1-8020-0C18E9DA9833}" dt="2021-09-24T04:43:30.678" v="509" actId="207"/>
          <ac:spMkLst>
            <pc:docMk/>
            <pc:sldMk cId="2635206623" sldId="6800"/>
            <ac:spMk id="19" creationId="{E65F958B-6582-4D79-904F-9AA2E1FC6062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5:56:39.009" v="2002" actId="2711"/>
        <pc:sldMkLst>
          <pc:docMk/>
          <pc:sldMk cId="3252227733" sldId="6815"/>
        </pc:sldMkLst>
        <pc:spChg chg="mod">
          <ac:chgData name="KimKang Seok" userId="120aa508-39b4-42a1-935b-c567a4fc76c8" providerId="ADAL" clId="{7197003D-A8E6-48A1-8020-0C18E9DA9833}" dt="2021-09-24T05:56:39.009" v="2002" actId="2711"/>
          <ac:spMkLst>
            <pc:docMk/>
            <pc:sldMk cId="3252227733" sldId="6815"/>
            <ac:spMk id="15" creationId="{44568569-67DD-409E-ACA6-F15EC0E5AF98}"/>
          </ac:spMkLst>
        </pc:spChg>
        <pc:spChg chg="mod">
          <ac:chgData name="KimKang Seok" userId="120aa508-39b4-42a1-935b-c567a4fc76c8" providerId="ADAL" clId="{7197003D-A8E6-48A1-8020-0C18E9DA9833}" dt="2021-09-23T05:40:13.675" v="38" actId="1076"/>
          <ac:spMkLst>
            <pc:docMk/>
            <pc:sldMk cId="3252227733" sldId="6815"/>
            <ac:spMk id="16" creationId="{57D3B6C5-DB95-44D0-9F65-9D2B9FF3DBAF}"/>
          </ac:spMkLst>
        </pc:spChg>
        <pc:spChg chg="del mod">
          <ac:chgData name="KimKang Seok" userId="120aa508-39b4-42a1-935b-c567a4fc76c8" providerId="ADAL" clId="{7197003D-A8E6-48A1-8020-0C18E9DA9833}" dt="2021-09-24T05:43:47.457" v="1439" actId="478"/>
          <ac:spMkLst>
            <pc:docMk/>
            <pc:sldMk cId="3252227733" sldId="6815"/>
            <ac:spMk id="18" creationId="{AC11996C-0470-4495-A8FD-7FD6E41732DC}"/>
          </ac:spMkLst>
        </pc:spChg>
        <pc:spChg chg="add mod">
          <ac:chgData name="KimKang Seok" userId="120aa508-39b4-42a1-935b-c567a4fc76c8" providerId="ADAL" clId="{7197003D-A8E6-48A1-8020-0C18E9DA9833}" dt="2021-09-23T05:53:44.861" v="90" actId="1076"/>
          <ac:spMkLst>
            <pc:docMk/>
            <pc:sldMk cId="3252227733" sldId="6815"/>
            <ac:spMk id="19" creationId="{05CA9ED1-11A5-42C6-AF7C-6D24CBD7FC7D}"/>
          </ac:spMkLst>
        </pc:spChg>
        <pc:spChg chg="add mod">
          <ac:chgData name="KimKang Seok" userId="120aa508-39b4-42a1-935b-c567a4fc76c8" providerId="ADAL" clId="{7197003D-A8E6-48A1-8020-0C18E9DA9833}" dt="2021-09-24T05:43:58.935" v="1442" actId="1076"/>
          <ac:spMkLst>
            <pc:docMk/>
            <pc:sldMk cId="3252227733" sldId="6815"/>
            <ac:spMk id="20" creationId="{F41C4C57-2AF1-4784-A8C6-AEABB7F5FE7C}"/>
          </ac:spMkLst>
        </pc:spChg>
        <pc:spChg chg="add mod">
          <ac:chgData name="KimKang Seok" userId="120aa508-39b4-42a1-935b-c567a4fc76c8" providerId="ADAL" clId="{7197003D-A8E6-48A1-8020-0C18E9DA9833}" dt="2021-09-24T05:45:12.639" v="1517" actId="1076"/>
          <ac:spMkLst>
            <pc:docMk/>
            <pc:sldMk cId="3252227733" sldId="6815"/>
            <ac:spMk id="21" creationId="{8F4627B8-A3E7-481F-8AC7-08750C3A967D}"/>
          </ac:spMkLst>
        </pc:spChg>
        <pc:spChg chg="mod">
          <ac:chgData name="KimKang Seok" userId="120aa508-39b4-42a1-935b-c567a4fc76c8" providerId="ADAL" clId="{7197003D-A8E6-48A1-8020-0C18E9DA9833}" dt="2021-09-23T05:40:25.499" v="42" actId="1076"/>
          <ac:spMkLst>
            <pc:docMk/>
            <pc:sldMk cId="3252227733" sldId="6815"/>
            <ac:spMk id="24" creationId="{ED83C583-4E0B-4AF3-BE8E-EC47C55DECFA}"/>
          </ac:spMkLst>
        </pc:spChg>
        <pc:spChg chg="del mod">
          <ac:chgData name="KimKang Seok" userId="120aa508-39b4-42a1-935b-c567a4fc76c8" providerId="ADAL" clId="{7197003D-A8E6-48A1-8020-0C18E9DA9833}" dt="2021-09-24T05:44:56.505" v="1514" actId="478"/>
          <ac:spMkLst>
            <pc:docMk/>
            <pc:sldMk cId="3252227733" sldId="6815"/>
            <ac:spMk id="26" creationId="{01013E7F-495D-4F61-8146-A821EDBC6A0E}"/>
          </ac:spMkLst>
        </pc:spChg>
        <pc:picChg chg="mod">
          <ac:chgData name="KimKang Seok" userId="120aa508-39b4-42a1-935b-c567a4fc76c8" providerId="ADAL" clId="{7197003D-A8E6-48A1-8020-0C18E9DA9833}" dt="2021-09-23T05:40:09.563" v="37" actId="1076"/>
          <ac:picMkLst>
            <pc:docMk/>
            <pc:sldMk cId="3252227733" sldId="6815"/>
            <ac:picMk id="9" creationId="{1429B3D6-1EB1-49C4-B386-6DD32B5CA826}"/>
          </ac:picMkLst>
        </pc:picChg>
        <pc:picChg chg="mod">
          <ac:chgData name="KimKang Seok" userId="120aa508-39b4-42a1-935b-c567a4fc76c8" providerId="ADAL" clId="{7197003D-A8E6-48A1-8020-0C18E9DA9833}" dt="2021-09-23T05:40:19.898" v="41" actId="1076"/>
          <ac:picMkLst>
            <pc:docMk/>
            <pc:sldMk cId="3252227733" sldId="6815"/>
            <ac:picMk id="1026" creationId="{64F03BB8-8C31-479E-AAD0-C00F6F4F944E}"/>
          </ac:picMkLst>
        </pc:picChg>
        <pc:cxnChg chg="mod">
          <ac:chgData name="KimKang Seok" userId="120aa508-39b4-42a1-935b-c567a4fc76c8" providerId="ADAL" clId="{7197003D-A8E6-48A1-8020-0C18E9DA9833}" dt="2021-09-24T05:43:58.935" v="1442" actId="1076"/>
          <ac:cxnSpMkLst>
            <pc:docMk/>
            <pc:sldMk cId="3252227733" sldId="6815"/>
            <ac:cxnSpMk id="17" creationId="{C946C6B6-0FE3-4B2D-94F0-49DA5C82385C}"/>
          </ac:cxnSpMkLst>
        </pc:cxnChg>
        <pc:cxnChg chg="mod">
          <ac:chgData name="KimKang Seok" userId="120aa508-39b4-42a1-935b-c567a4fc76c8" providerId="ADAL" clId="{7197003D-A8E6-48A1-8020-0C18E9DA9833}" dt="2021-09-24T05:45:12.639" v="1517" actId="1076"/>
          <ac:cxnSpMkLst>
            <pc:docMk/>
            <pc:sldMk cId="3252227733" sldId="6815"/>
            <ac:cxnSpMk id="25" creationId="{2D306B05-E261-41C3-A9DB-C3DB6A0F4DF0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46:26.592" v="1642" actId="1076"/>
        <pc:sldMkLst>
          <pc:docMk/>
          <pc:sldMk cId="779209666" sldId="6816"/>
        </pc:sldMkLst>
        <pc:spChg chg="del">
          <ac:chgData name="KimKang Seok" userId="120aa508-39b4-42a1-935b-c567a4fc76c8" providerId="ADAL" clId="{7197003D-A8E6-48A1-8020-0C18E9DA9833}" dt="2021-09-24T05:46:14.458" v="1637" actId="478"/>
          <ac:spMkLst>
            <pc:docMk/>
            <pc:sldMk cId="779209666" sldId="6816"/>
            <ac:spMk id="17" creationId="{E58F092E-FE02-4D65-A0AE-CEF5EDC6DEC7}"/>
          </ac:spMkLst>
        </pc:spChg>
        <pc:spChg chg="add del">
          <ac:chgData name="KimKang Seok" userId="120aa508-39b4-42a1-935b-c567a4fc76c8" providerId="ADAL" clId="{7197003D-A8E6-48A1-8020-0C18E9DA9833}" dt="2021-09-24T05:45:32.662" v="1521" actId="22"/>
          <ac:spMkLst>
            <pc:docMk/>
            <pc:sldMk cId="779209666" sldId="6816"/>
            <ac:spMk id="18" creationId="{072EE4B4-5CEF-4398-8C89-E4FDBD0411EC}"/>
          </ac:spMkLst>
        </pc:spChg>
        <pc:spChg chg="add mod">
          <ac:chgData name="KimKang Seok" userId="120aa508-39b4-42a1-935b-c567a4fc76c8" providerId="ADAL" clId="{7197003D-A8E6-48A1-8020-0C18E9DA9833}" dt="2021-09-24T05:46:16.815" v="1638" actId="1076"/>
          <ac:spMkLst>
            <pc:docMk/>
            <pc:sldMk cId="779209666" sldId="6816"/>
            <ac:spMk id="19" creationId="{12263249-D0AC-4CA6-9A80-4431204E88DB}"/>
          </ac:spMkLst>
        </pc:spChg>
        <pc:spChg chg="add mod">
          <ac:chgData name="KimKang Seok" userId="120aa508-39b4-42a1-935b-c567a4fc76c8" providerId="ADAL" clId="{7197003D-A8E6-48A1-8020-0C18E9DA9833}" dt="2021-09-24T05:46:26.592" v="1642" actId="1076"/>
          <ac:spMkLst>
            <pc:docMk/>
            <pc:sldMk cId="779209666" sldId="6816"/>
            <ac:spMk id="20" creationId="{A7E3C57E-F734-4BBC-87CC-221957974E72}"/>
          </ac:spMkLst>
        </pc:spChg>
        <pc:spChg chg="mod">
          <ac:chgData name="KimKang Seok" userId="120aa508-39b4-42a1-935b-c567a4fc76c8" providerId="ADAL" clId="{7197003D-A8E6-48A1-8020-0C18E9DA9833}" dt="2021-09-23T05:40:56.107" v="47" actId="1076"/>
          <ac:spMkLst>
            <pc:docMk/>
            <pc:sldMk cId="779209666" sldId="6816"/>
            <ac:spMk id="23" creationId="{461999ED-D822-42AD-B77B-FF248E3A1360}"/>
          </ac:spMkLst>
        </pc:spChg>
        <pc:spChg chg="del mod">
          <ac:chgData name="KimKang Seok" userId="120aa508-39b4-42a1-935b-c567a4fc76c8" providerId="ADAL" clId="{7197003D-A8E6-48A1-8020-0C18E9DA9833}" dt="2021-09-24T05:46:21.369" v="1640" actId="478"/>
          <ac:spMkLst>
            <pc:docMk/>
            <pc:sldMk cId="779209666" sldId="6816"/>
            <ac:spMk id="25" creationId="{1B39F2B7-9C50-428A-B9CF-CC690444390B}"/>
          </ac:spMkLst>
        </pc:spChg>
        <pc:picChg chg="mod">
          <ac:chgData name="KimKang Seok" userId="120aa508-39b4-42a1-935b-c567a4fc76c8" providerId="ADAL" clId="{7197003D-A8E6-48A1-8020-0C18E9DA9833}" dt="2021-09-24T05:45:39.113" v="1524" actId="1076"/>
          <ac:picMkLst>
            <pc:docMk/>
            <pc:sldMk cId="779209666" sldId="6816"/>
            <ac:picMk id="2050" creationId="{AAD1A16E-6AA9-4BCB-9CC0-30E02FE25AB3}"/>
          </ac:picMkLst>
        </pc:picChg>
        <pc:picChg chg="mod">
          <ac:chgData name="KimKang Seok" userId="120aa508-39b4-42a1-935b-c567a4fc76c8" providerId="ADAL" clId="{7197003D-A8E6-48A1-8020-0C18E9DA9833}" dt="2021-09-23T05:40:51.387" v="46" actId="1076"/>
          <ac:picMkLst>
            <pc:docMk/>
            <pc:sldMk cId="779209666" sldId="6816"/>
            <ac:picMk id="2052" creationId="{E9F4DE47-DBD6-4530-9B92-73989D31C88C}"/>
          </ac:picMkLst>
        </pc:picChg>
        <pc:cxnChg chg="mod">
          <ac:chgData name="KimKang Seok" userId="120aa508-39b4-42a1-935b-c567a4fc76c8" providerId="ADAL" clId="{7197003D-A8E6-48A1-8020-0C18E9DA9833}" dt="2021-09-24T05:46:19.215" v="1639" actId="14100"/>
          <ac:cxnSpMkLst>
            <pc:docMk/>
            <pc:sldMk cId="779209666" sldId="6816"/>
            <ac:cxnSpMk id="16" creationId="{1AD14688-097E-489F-AFC9-AFD9750B2A05}"/>
          </ac:cxnSpMkLst>
        </pc:cxnChg>
        <pc:cxnChg chg="mod">
          <ac:chgData name="KimKang Seok" userId="120aa508-39b4-42a1-935b-c567a4fc76c8" providerId="ADAL" clId="{7197003D-A8E6-48A1-8020-0C18E9DA9833}" dt="2021-09-24T05:46:26.592" v="1642" actId="1076"/>
          <ac:cxnSpMkLst>
            <pc:docMk/>
            <pc:sldMk cId="779209666" sldId="6816"/>
            <ac:cxnSpMk id="24" creationId="{6410D3A8-7441-4DDB-BDB3-7BBA0CE505EC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6:06:08.153" v="2403" actId="208"/>
        <pc:sldMkLst>
          <pc:docMk/>
          <pc:sldMk cId="676384708" sldId="6824"/>
        </pc:sldMkLst>
        <pc:spChg chg="add mod">
          <ac:chgData name="KimKang Seok" userId="120aa508-39b4-42a1-935b-c567a4fc76c8" providerId="ADAL" clId="{7197003D-A8E6-48A1-8020-0C18E9DA9833}" dt="2021-09-24T05:47:15.263" v="1711" actId="1076"/>
          <ac:spMkLst>
            <pc:docMk/>
            <pc:sldMk cId="676384708" sldId="6824"/>
            <ac:spMk id="16" creationId="{79D9F0C0-DDFC-48AA-B503-3B4F358ED8F1}"/>
          </ac:spMkLst>
        </pc:spChg>
        <pc:spChg chg="add del">
          <ac:chgData name="KimKang Seok" userId="120aa508-39b4-42a1-935b-c567a4fc76c8" providerId="ADAL" clId="{7197003D-A8E6-48A1-8020-0C18E9DA9833}" dt="2021-09-24T05:47:23.797" v="1714" actId="22"/>
          <ac:spMkLst>
            <pc:docMk/>
            <pc:sldMk cId="676384708" sldId="6824"/>
            <ac:spMk id="19" creationId="{86578D4B-D681-4CD6-80B6-CC310CB60205}"/>
          </ac:spMkLst>
        </pc:spChg>
        <pc:spChg chg="add mod">
          <ac:chgData name="KimKang Seok" userId="120aa508-39b4-42a1-935b-c567a4fc76c8" providerId="ADAL" clId="{7197003D-A8E6-48A1-8020-0C18E9DA9833}" dt="2021-09-24T05:52:45.511" v="1821" actId="1076"/>
          <ac:spMkLst>
            <pc:docMk/>
            <pc:sldMk cId="676384708" sldId="6824"/>
            <ac:spMk id="21" creationId="{E7FC093D-471C-4F89-B2B0-39FE1542791C}"/>
          </ac:spMkLst>
        </pc:spChg>
        <pc:spChg chg="mod">
          <ac:chgData name="KimKang Seok" userId="120aa508-39b4-42a1-935b-c567a4fc76c8" providerId="ADAL" clId="{7197003D-A8E6-48A1-8020-0C18E9DA9833}" dt="2021-09-24T06:06:08.153" v="2403" actId="208"/>
          <ac:spMkLst>
            <pc:docMk/>
            <pc:sldMk cId="676384708" sldId="6824"/>
            <ac:spMk id="26" creationId="{056A974E-D0ED-4EB7-A0B9-2A266F6DC7DA}"/>
          </ac:spMkLst>
        </pc:spChg>
        <pc:spChg chg="del">
          <ac:chgData name="KimKang Seok" userId="120aa508-39b4-42a1-935b-c567a4fc76c8" providerId="ADAL" clId="{7197003D-A8E6-48A1-8020-0C18E9DA9833}" dt="2021-09-24T05:47:12.905" v="1710" actId="478"/>
          <ac:spMkLst>
            <pc:docMk/>
            <pc:sldMk cId="676384708" sldId="6824"/>
            <ac:spMk id="28" creationId="{EA1A9633-F9F8-46BF-BA70-72298AA228DE}"/>
          </ac:spMkLst>
        </pc:spChg>
        <pc:spChg chg="mod">
          <ac:chgData name="KimKang Seok" userId="120aa508-39b4-42a1-935b-c567a4fc76c8" providerId="ADAL" clId="{7197003D-A8E6-48A1-8020-0C18E9DA9833}" dt="2021-09-24T06:06:08.153" v="2403" actId="208"/>
          <ac:spMkLst>
            <pc:docMk/>
            <pc:sldMk cId="676384708" sldId="6824"/>
            <ac:spMk id="32" creationId="{5B59003D-30D6-46BC-818F-032363F81BDB}"/>
          </ac:spMkLst>
        </pc:spChg>
        <pc:spChg chg="del">
          <ac:chgData name="KimKang Seok" userId="120aa508-39b4-42a1-935b-c567a4fc76c8" providerId="ADAL" clId="{7197003D-A8E6-48A1-8020-0C18E9DA9833}" dt="2021-09-24T05:52:41.177" v="1820" actId="478"/>
          <ac:spMkLst>
            <pc:docMk/>
            <pc:sldMk cId="676384708" sldId="6824"/>
            <ac:spMk id="34" creationId="{FDB22128-BFA2-4167-A942-D15C6BA482D0}"/>
          </ac:spMkLst>
        </pc:spChg>
        <pc:cxnChg chg="mod">
          <ac:chgData name="KimKang Seok" userId="120aa508-39b4-42a1-935b-c567a4fc76c8" providerId="ADAL" clId="{7197003D-A8E6-48A1-8020-0C18E9DA9833}" dt="2021-09-24T06:06:08.153" v="2403" actId="208"/>
          <ac:cxnSpMkLst>
            <pc:docMk/>
            <pc:sldMk cId="676384708" sldId="6824"/>
            <ac:cxnSpMk id="27" creationId="{19296149-30E3-4028-AA7A-E03FF6E7D5F6}"/>
          </ac:cxnSpMkLst>
        </pc:cxnChg>
        <pc:cxnChg chg="mod">
          <ac:chgData name="KimKang Seok" userId="120aa508-39b4-42a1-935b-c567a4fc76c8" providerId="ADAL" clId="{7197003D-A8E6-48A1-8020-0C18E9DA9833}" dt="2021-09-24T06:06:08.153" v="2403" actId="208"/>
          <ac:cxnSpMkLst>
            <pc:docMk/>
            <pc:sldMk cId="676384708" sldId="6824"/>
            <ac:cxnSpMk id="33" creationId="{20FEE1E4-CEC1-4C2E-A3FB-19111A428873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56:06.880" v="1997" actId="208"/>
        <pc:sldMkLst>
          <pc:docMk/>
          <pc:sldMk cId="888276345" sldId="6825"/>
        </pc:sldMkLst>
        <pc:spChg chg="add mod">
          <ac:chgData name="KimKang Seok" userId="120aa508-39b4-42a1-935b-c567a4fc76c8" providerId="ADAL" clId="{7197003D-A8E6-48A1-8020-0C18E9DA9833}" dt="2021-09-24T05:55:37.064" v="1994" actId="14100"/>
          <ac:spMkLst>
            <pc:docMk/>
            <pc:sldMk cId="888276345" sldId="6825"/>
            <ac:spMk id="13" creationId="{DBF59495-F8E6-4953-836D-A7AF6CC21A5C}"/>
          </ac:spMkLst>
        </pc:spChg>
        <pc:spChg chg="mod">
          <ac:chgData name="KimKang Seok" userId="120aa508-39b4-42a1-935b-c567a4fc76c8" providerId="ADAL" clId="{7197003D-A8E6-48A1-8020-0C18E9DA9833}" dt="2021-09-24T05:56:06.880" v="1997" actId="208"/>
          <ac:spMkLst>
            <pc:docMk/>
            <pc:sldMk cId="888276345" sldId="6825"/>
            <ac:spMk id="25" creationId="{B4E83F83-8B36-49EA-B9B9-7F1217020729}"/>
          </ac:spMkLst>
        </pc:spChg>
        <pc:spChg chg="del mod">
          <ac:chgData name="KimKang Seok" userId="120aa508-39b4-42a1-935b-c567a4fc76c8" providerId="ADAL" clId="{7197003D-A8E6-48A1-8020-0C18E9DA9833}" dt="2021-09-24T05:55:28.865" v="1992" actId="478"/>
          <ac:spMkLst>
            <pc:docMk/>
            <pc:sldMk cId="888276345" sldId="6825"/>
            <ac:spMk id="27" creationId="{35D1DA1F-3D5D-4D3F-BF61-AC685D1AB485}"/>
          </ac:spMkLst>
        </pc:spChg>
        <pc:spChg chg="mod">
          <ac:chgData name="KimKang Seok" userId="120aa508-39b4-42a1-935b-c567a4fc76c8" providerId="ADAL" clId="{7197003D-A8E6-48A1-8020-0C18E9DA9833}" dt="2021-09-24T05:55:51.116" v="1996" actId="2711"/>
          <ac:spMkLst>
            <pc:docMk/>
            <pc:sldMk cId="888276345" sldId="6825"/>
            <ac:spMk id="32" creationId="{20305C8F-861F-4875-945E-5DBD17AE439D}"/>
          </ac:spMkLst>
        </pc:spChg>
        <pc:picChg chg="mod">
          <ac:chgData name="KimKang Seok" userId="120aa508-39b4-42a1-935b-c567a4fc76c8" providerId="ADAL" clId="{7197003D-A8E6-48A1-8020-0C18E9DA9833}" dt="2021-09-23T05:41:16.059" v="50" actId="1076"/>
          <ac:picMkLst>
            <pc:docMk/>
            <pc:sldMk cId="888276345" sldId="6825"/>
            <ac:picMk id="14" creationId="{9F1EC306-847A-4C1F-B1F3-5AA1C877EF03}"/>
          </ac:picMkLst>
        </pc:picChg>
        <pc:cxnChg chg="mod">
          <ac:chgData name="KimKang Seok" userId="120aa508-39b4-42a1-935b-c567a4fc76c8" providerId="ADAL" clId="{7197003D-A8E6-48A1-8020-0C18E9DA9833}" dt="2021-09-24T05:56:06.880" v="1997" actId="208"/>
          <ac:cxnSpMkLst>
            <pc:docMk/>
            <pc:sldMk cId="888276345" sldId="6825"/>
            <ac:cxnSpMk id="26" creationId="{FDF911F5-A970-4E0E-AD7F-F5FA00328DEE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5:59:01.248" v="2156" actId="14100"/>
        <pc:sldMkLst>
          <pc:docMk/>
          <pc:sldMk cId="3688793476" sldId="6826"/>
        </pc:sldMkLst>
        <pc:spChg chg="add mod">
          <ac:chgData name="KimKang Seok" userId="120aa508-39b4-42a1-935b-c567a4fc76c8" providerId="ADAL" clId="{7197003D-A8E6-48A1-8020-0C18E9DA9833}" dt="2021-09-24T05:58:26.056" v="2149" actId="1037"/>
          <ac:spMkLst>
            <pc:docMk/>
            <pc:sldMk cId="3688793476" sldId="6826"/>
            <ac:spMk id="15" creationId="{78BB7733-EF79-4E84-9AA6-30EA88EF7764}"/>
          </ac:spMkLst>
        </pc:spChg>
        <pc:spChg chg="add del">
          <ac:chgData name="KimKang Seok" userId="120aa508-39b4-42a1-935b-c567a4fc76c8" providerId="ADAL" clId="{7197003D-A8E6-48A1-8020-0C18E9DA9833}" dt="2021-09-24T05:57:46.086" v="2075" actId="22"/>
          <ac:spMkLst>
            <pc:docMk/>
            <pc:sldMk cId="3688793476" sldId="6826"/>
            <ac:spMk id="17" creationId="{ED6EACB1-CBA2-4B7A-BAD9-F154C3AB620E}"/>
          </ac:spMkLst>
        </pc:spChg>
        <pc:spChg chg="add mod">
          <ac:chgData name="KimKang Seok" userId="120aa508-39b4-42a1-935b-c567a4fc76c8" providerId="ADAL" clId="{7197003D-A8E6-48A1-8020-0C18E9DA9833}" dt="2021-09-24T05:59:01.248" v="2156" actId="14100"/>
          <ac:spMkLst>
            <pc:docMk/>
            <pc:sldMk cId="3688793476" sldId="6826"/>
            <ac:spMk id="18" creationId="{57362837-13E9-4605-8F42-57FF3C2E4F3C}"/>
          </ac:spMkLst>
        </pc:spChg>
        <pc:spChg chg="add del mod">
          <ac:chgData name="KimKang Seok" userId="120aa508-39b4-42a1-935b-c567a4fc76c8" providerId="ADAL" clId="{7197003D-A8E6-48A1-8020-0C18E9DA9833}" dt="2021-09-24T05:57:59.333" v="2103"/>
          <ac:spMkLst>
            <pc:docMk/>
            <pc:sldMk cId="3688793476" sldId="6826"/>
            <ac:spMk id="19" creationId="{45BDF52A-4C3C-4AD7-BDB7-3B8963A03FBA}"/>
          </ac:spMkLst>
        </pc:spChg>
        <pc:spChg chg="mod">
          <ac:chgData name="KimKang Seok" userId="120aa508-39b4-42a1-935b-c567a4fc76c8" providerId="ADAL" clId="{7197003D-A8E6-48A1-8020-0C18E9DA9833}" dt="2021-09-24T05:58:46.921" v="2153" actId="208"/>
          <ac:spMkLst>
            <pc:docMk/>
            <pc:sldMk cId="3688793476" sldId="6826"/>
            <ac:spMk id="25" creationId="{FCA53259-7187-4AF9-986C-8C36FE9A203F}"/>
          </ac:spMkLst>
        </pc:spChg>
        <pc:spChg chg="del mod">
          <ac:chgData name="KimKang Seok" userId="120aa508-39b4-42a1-935b-c567a4fc76c8" providerId="ADAL" clId="{7197003D-A8E6-48A1-8020-0C18E9DA9833}" dt="2021-09-24T05:57:35.569" v="2071" actId="478"/>
          <ac:spMkLst>
            <pc:docMk/>
            <pc:sldMk cId="3688793476" sldId="6826"/>
            <ac:spMk id="27" creationId="{12C10BE7-FB4C-42C5-B464-6287A99901B4}"/>
          </ac:spMkLst>
        </pc:spChg>
        <pc:spChg chg="mod">
          <ac:chgData name="KimKang Seok" userId="120aa508-39b4-42a1-935b-c567a4fc76c8" providerId="ADAL" clId="{7197003D-A8E6-48A1-8020-0C18E9DA9833}" dt="2021-09-24T05:58:46.921" v="2153" actId="208"/>
          <ac:spMkLst>
            <pc:docMk/>
            <pc:sldMk cId="3688793476" sldId="6826"/>
            <ac:spMk id="31" creationId="{CE265077-3285-4A69-97E7-910557319F1D}"/>
          </ac:spMkLst>
        </pc:spChg>
        <pc:spChg chg="del mod">
          <ac:chgData name="KimKang Seok" userId="120aa508-39b4-42a1-935b-c567a4fc76c8" providerId="ADAL" clId="{7197003D-A8E6-48A1-8020-0C18E9DA9833}" dt="2021-09-24T05:58:12.914" v="2124" actId="478"/>
          <ac:spMkLst>
            <pc:docMk/>
            <pc:sldMk cId="3688793476" sldId="6826"/>
            <ac:spMk id="33" creationId="{FA47FC04-C0FF-4D3B-9B58-FCF3752B0D2C}"/>
          </ac:spMkLst>
        </pc:spChg>
        <pc:picChg chg="mod">
          <ac:chgData name="KimKang Seok" userId="120aa508-39b4-42a1-935b-c567a4fc76c8" providerId="ADAL" clId="{7197003D-A8E6-48A1-8020-0C18E9DA9833}" dt="2021-09-24T05:58:26.056" v="2149" actId="1037"/>
          <ac:picMkLst>
            <pc:docMk/>
            <pc:sldMk cId="3688793476" sldId="6826"/>
            <ac:picMk id="14" creationId="{487025CF-4785-4BEF-810A-38D4C9FD9198}"/>
          </ac:picMkLst>
        </pc:picChg>
        <pc:cxnChg chg="mod">
          <ac:chgData name="KimKang Seok" userId="120aa508-39b4-42a1-935b-c567a4fc76c8" providerId="ADAL" clId="{7197003D-A8E6-48A1-8020-0C18E9DA9833}" dt="2021-09-24T05:58:46.921" v="2153" actId="208"/>
          <ac:cxnSpMkLst>
            <pc:docMk/>
            <pc:sldMk cId="3688793476" sldId="6826"/>
            <ac:cxnSpMk id="26" creationId="{C724B13E-D90B-4B97-B543-02199C6B1FBC}"/>
          </ac:cxnSpMkLst>
        </pc:cxnChg>
        <pc:cxnChg chg="mod">
          <ac:chgData name="KimKang Seok" userId="120aa508-39b4-42a1-935b-c567a4fc76c8" providerId="ADAL" clId="{7197003D-A8E6-48A1-8020-0C18E9DA9833}" dt="2021-09-24T05:59:01.248" v="2156" actId="14100"/>
          <ac:cxnSpMkLst>
            <pc:docMk/>
            <pc:sldMk cId="3688793476" sldId="6826"/>
            <ac:cxnSpMk id="32" creationId="{A519391E-66A4-4AB0-88DE-52A1CC68B7C7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6:02:40.472" v="2402" actId="1076"/>
        <pc:sldMkLst>
          <pc:docMk/>
          <pc:sldMk cId="2437228122" sldId="6827"/>
        </pc:sldMkLst>
        <pc:spChg chg="add del">
          <ac:chgData name="KimKang Seok" userId="120aa508-39b4-42a1-935b-c567a4fc76c8" providerId="ADAL" clId="{7197003D-A8E6-48A1-8020-0C18E9DA9833}" dt="2021-09-24T05:58:54.662" v="2155" actId="22"/>
          <ac:spMkLst>
            <pc:docMk/>
            <pc:sldMk cId="2437228122" sldId="6827"/>
            <ac:spMk id="23" creationId="{58C3D3A4-CC4E-4223-8D4B-68FE53E258F9}"/>
          </ac:spMkLst>
        </pc:spChg>
        <pc:spChg chg="add mod">
          <ac:chgData name="KimKang Seok" userId="120aa508-39b4-42a1-935b-c567a4fc76c8" providerId="ADAL" clId="{7197003D-A8E6-48A1-8020-0C18E9DA9833}" dt="2021-09-24T06:00:15.430" v="2247" actId="207"/>
          <ac:spMkLst>
            <pc:docMk/>
            <pc:sldMk cId="2437228122" sldId="6827"/>
            <ac:spMk id="24" creationId="{F272AAB6-993E-491A-B17D-9737781E068F}"/>
          </ac:spMkLst>
        </pc:spChg>
        <pc:spChg chg="mod">
          <ac:chgData name="KimKang Seok" userId="120aa508-39b4-42a1-935b-c567a4fc76c8" providerId="ADAL" clId="{7197003D-A8E6-48A1-8020-0C18E9DA9833}" dt="2021-09-24T06:01:53.481" v="2332" actId="208"/>
          <ac:spMkLst>
            <pc:docMk/>
            <pc:sldMk cId="2437228122" sldId="6827"/>
            <ac:spMk id="25" creationId="{0A140CF8-2E52-4A1F-9EDA-0B4C358048D8}"/>
          </ac:spMkLst>
        </pc:spChg>
        <pc:spChg chg="del mod">
          <ac:chgData name="KimKang Seok" userId="120aa508-39b4-42a1-935b-c567a4fc76c8" providerId="ADAL" clId="{7197003D-A8E6-48A1-8020-0C18E9DA9833}" dt="2021-09-24T05:59:45.913" v="2240" actId="478"/>
          <ac:spMkLst>
            <pc:docMk/>
            <pc:sldMk cId="2437228122" sldId="6827"/>
            <ac:spMk id="27" creationId="{B8978E0B-D59B-4ED9-B253-C7CE0AAAD82C}"/>
          </ac:spMkLst>
        </pc:spChg>
        <pc:spChg chg="mod">
          <ac:chgData name="KimKang Seok" userId="120aa508-39b4-42a1-935b-c567a4fc76c8" providerId="ADAL" clId="{7197003D-A8E6-48A1-8020-0C18E9DA9833}" dt="2021-09-24T06:01:53.481" v="2332" actId="208"/>
          <ac:spMkLst>
            <pc:docMk/>
            <pc:sldMk cId="2437228122" sldId="6827"/>
            <ac:spMk id="28" creationId="{7334D6B2-FC20-483A-AFB6-86C3B91B9A9D}"/>
          </ac:spMkLst>
        </pc:spChg>
        <pc:spChg chg="del mod">
          <ac:chgData name="KimKang Seok" userId="120aa508-39b4-42a1-935b-c567a4fc76c8" providerId="ADAL" clId="{7197003D-A8E6-48A1-8020-0C18E9DA9833}" dt="2021-09-24T06:01:01.201" v="2299" actId="478"/>
          <ac:spMkLst>
            <pc:docMk/>
            <pc:sldMk cId="2437228122" sldId="6827"/>
            <ac:spMk id="30" creationId="{4B062E39-1651-40BF-9251-B96291393641}"/>
          </ac:spMkLst>
        </pc:spChg>
        <pc:spChg chg="add del mod">
          <ac:chgData name="KimKang Seok" userId="120aa508-39b4-42a1-935b-c567a4fc76c8" providerId="ADAL" clId="{7197003D-A8E6-48A1-8020-0C18E9DA9833}" dt="2021-09-24T06:00:34.015" v="2251"/>
          <ac:spMkLst>
            <pc:docMk/>
            <pc:sldMk cId="2437228122" sldId="6827"/>
            <ac:spMk id="31" creationId="{E9838243-2DA1-4B4C-9D50-E002FC4A6ADF}"/>
          </ac:spMkLst>
        </pc:spChg>
        <pc:spChg chg="add mod">
          <ac:chgData name="KimKang Seok" userId="120aa508-39b4-42a1-935b-c567a4fc76c8" providerId="ADAL" clId="{7197003D-A8E6-48A1-8020-0C18E9DA9833}" dt="2021-09-24T06:01:05.240" v="2300" actId="1076"/>
          <ac:spMkLst>
            <pc:docMk/>
            <pc:sldMk cId="2437228122" sldId="6827"/>
            <ac:spMk id="32" creationId="{24C75392-20C9-4F1F-A27A-754FC5762BA7}"/>
          </ac:spMkLst>
        </pc:spChg>
        <pc:spChg chg="add mod">
          <ac:chgData name="KimKang Seok" userId="120aa508-39b4-42a1-935b-c567a4fc76c8" providerId="ADAL" clId="{7197003D-A8E6-48A1-8020-0C18E9DA9833}" dt="2021-09-24T06:01:36.232" v="2331" actId="1076"/>
          <ac:spMkLst>
            <pc:docMk/>
            <pc:sldMk cId="2437228122" sldId="6827"/>
            <ac:spMk id="33" creationId="{3D9E0308-99AC-4787-B7CC-209F7F326FBD}"/>
          </ac:spMkLst>
        </pc:spChg>
        <pc:spChg chg="add mod">
          <ac:chgData name="KimKang Seok" userId="120aa508-39b4-42a1-935b-c567a4fc76c8" providerId="ADAL" clId="{7197003D-A8E6-48A1-8020-0C18E9DA9833}" dt="2021-09-24T06:02:40.472" v="2402" actId="1076"/>
          <ac:spMkLst>
            <pc:docMk/>
            <pc:sldMk cId="2437228122" sldId="6827"/>
            <ac:spMk id="34" creationId="{38BA3E82-0E50-45B2-AD33-2469B6DC0ACF}"/>
          </ac:spMkLst>
        </pc:spChg>
        <pc:spChg chg="mod">
          <ac:chgData name="KimKang Seok" userId="120aa508-39b4-42a1-935b-c567a4fc76c8" providerId="ADAL" clId="{7197003D-A8E6-48A1-8020-0C18E9DA9833}" dt="2021-09-24T06:01:53.481" v="2332" actId="208"/>
          <ac:spMkLst>
            <pc:docMk/>
            <pc:sldMk cId="2437228122" sldId="6827"/>
            <ac:spMk id="45" creationId="{981A7601-662A-4F4A-9621-2144FC151A5A}"/>
          </ac:spMkLst>
        </pc:spChg>
        <pc:spChg chg="del mod">
          <ac:chgData name="KimKang Seok" userId="120aa508-39b4-42a1-935b-c567a4fc76c8" providerId="ADAL" clId="{7197003D-A8E6-48A1-8020-0C18E9DA9833}" dt="2021-09-24T06:02:28.938" v="2400" actId="478"/>
          <ac:spMkLst>
            <pc:docMk/>
            <pc:sldMk cId="2437228122" sldId="6827"/>
            <ac:spMk id="49" creationId="{9323E336-D869-4849-AFE8-87ECF0FAA653}"/>
          </ac:spMkLst>
        </pc:spChg>
        <pc:spChg chg="mod">
          <ac:chgData name="KimKang Seok" userId="120aa508-39b4-42a1-935b-c567a4fc76c8" providerId="ADAL" clId="{7197003D-A8E6-48A1-8020-0C18E9DA9833}" dt="2021-09-23T05:43:26.571" v="71" actId="1076"/>
          <ac:spMkLst>
            <pc:docMk/>
            <pc:sldMk cId="2437228122" sldId="6827"/>
            <ac:spMk id="52" creationId="{2F04BC08-F4C1-4C20-ADE5-B6DE11CD6B64}"/>
          </ac:spMkLst>
        </pc:spChg>
        <pc:spChg chg="mod">
          <ac:chgData name="KimKang Seok" userId="120aa508-39b4-42a1-935b-c567a4fc76c8" providerId="ADAL" clId="{7197003D-A8E6-48A1-8020-0C18E9DA9833}" dt="2021-09-24T06:01:53.481" v="2332" actId="208"/>
          <ac:spMkLst>
            <pc:docMk/>
            <pc:sldMk cId="2437228122" sldId="6827"/>
            <ac:spMk id="53" creationId="{56A79E44-CC76-44D9-B764-57102D140B6E}"/>
          </ac:spMkLst>
        </pc:spChg>
        <pc:spChg chg="del mod">
          <ac:chgData name="KimKang Seok" userId="120aa508-39b4-42a1-935b-c567a4fc76c8" providerId="ADAL" clId="{7197003D-A8E6-48A1-8020-0C18E9DA9833}" dt="2021-09-24T06:01:26.922" v="2327" actId="478"/>
          <ac:spMkLst>
            <pc:docMk/>
            <pc:sldMk cId="2437228122" sldId="6827"/>
            <ac:spMk id="55" creationId="{F38ED1FD-68F5-4521-AB63-5CCA631649C2}"/>
          </ac:spMkLst>
        </pc:spChg>
        <pc:picChg chg="mod">
          <ac:chgData name="KimKang Seok" userId="120aa508-39b4-42a1-935b-c567a4fc76c8" providerId="ADAL" clId="{7197003D-A8E6-48A1-8020-0C18E9DA9833}" dt="2021-09-24T06:01:33.346" v="2330" actId="1076"/>
          <ac:picMkLst>
            <pc:docMk/>
            <pc:sldMk cId="2437228122" sldId="6827"/>
            <ac:picMk id="14" creationId="{42CF544C-D2E0-4CFA-8CDD-F05B1C67837B}"/>
          </ac:picMkLst>
        </pc:picChg>
        <pc:picChg chg="mod">
          <ac:chgData name="KimKang Seok" userId="120aa508-39b4-42a1-935b-c567a4fc76c8" providerId="ADAL" clId="{7197003D-A8E6-48A1-8020-0C18E9DA9833}" dt="2021-09-24T06:00:40.569" v="2254" actId="1076"/>
          <ac:picMkLst>
            <pc:docMk/>
            <pc:sldMk cId="2437228122" sldId="6827"/>
            <ac:picMk id="38" creationId="{2B1A6310-D004-4C79-B726-966068E5B17C}"/>
          </ac:picMkLst>
        </pc:picChg>
        <pc:cxnChg chg="mod">
          <ac:chgData name="KimKang Seok" userId="120aa508-39b4-42a1-935b-c567a4fc76c8" providerId="ADAL" clId="{7197003D-A8E6-48A1-8020-0C18E9DA9833}" dt="2021-09-24T06:01:53.481" v="2332" actId="208"/>
          <ac:cxnSpMkLst>
            <pc:docMk/>
            <pc:sldMk cId="2437228122" sldId="6827"/>
            <ac:cxnSpMk id="26" creationId="{DDB045A5-A1B0-4915-B796-F1819E192258}"/>
          </ac:cxnSpMkLst>
        </pc:cxnChg>
        <pc:cxnChg chg="mod">
          <ac:chgData name="KimKang Seok" userId="120aa508-39b4-42a1-935b-c567a4fc76c8" providerId="ADAL" clId="{7197003D-A8E6-48A1-8020-0C18E9DA9833}" dt="2021-09-24T06:01:53.481" v="2332" actId="208"/>
          <ac:cxnSpMkLst>
            <pc:docMk/>
            <pc:sldMk cId="2437228122" sldId="6827"/>
            <ac:cxnSpMk id="29" creationId="{8C8774DF-11C5-4A74-A38B-DDCE114105E4}"/>
          </ac:cxnSpMkLst>
        </pc:cxnChg>
        <pc:cxnChg chg="mod">
          <ac:chgData name="KimKang Seok" userId="120aa508-39b4-42a1-935b-c567a4fc76c8" providerId="ADAL" clId="{7197003D-A8E6-48A1-8020-0C18E9DA9833}" dt="2021-09-24T06:01:53.481" v="2332" actId="208"/>
          <ac:cxnSpMkLst>
            <pc:docMk/>
            <pc:sldMk cId="2437228122" sldId="6827"/>
            <ac:cxnSpMk id="46" creationId="{A2A8376B-1F1B-40D8-B26E-BD83E47F4855}"/>
          </ac:cxnSpMkLst>
        </pc:cxnChg>
        <pc:cxnChg chg="mod">
          <ac:chgData name="KimKang Seok" userId="120aa508-39b4-42a1-935b-c567a4fc76c8" providerId="ADAL" clId="{7197003D-A8E6-48A1-8020-0C18E9DA9833}" dt="2021-09-24T06:01:53.481" v="2332" actId="208"/>
          <ac:cxnSpMkLst>
            <pc:docMk/>
            <pc:sldMk cId="2437228122" sldId="6827"/>
            <ac:cxnSpMk id="54" creationId="{ED1EC654-8D52-49F9-B027-F1024704D9BF}"/>
          </ac:cxnSpMkLst>
        </pc:cxnChg>
      </pc:sldChg>
      <pc:sldChg chg="addSp delSp modSp mod">
        <pc:chgData name="KimKang Seok" userId="120aa508-39b4-42a1-935b-c567a4fc76c8" providerId="ADAL" clId="{7197003D-A8E6-48A1-8020-0C18E9DA9833}" dt="2021-09-24T06:08:57.865" v="2406" actId="2711"/>
        <pc:sldMkLst>
          <pc:docMk/>
          <pc:sldMk cId="2654292482" sldId="6828"/>
        </pc:sldMkLst>
        <pc:spChg chg="add del mod">
          <ac:chgData name="KimKang Seok" userId="120aa508-39b4-42a1-935b-c567a4fc76c8" providerId="ADAL" clId="{7197003D-A8E6-48A1-8020-0C18E9DA9833}" dt="2021-09-23T06:02:06.342" v="94" actId="478"/>
          <ac:spMkLst>
            <pc:docMk/>
            <pc:sldMk cId="2654292482" sldId="6828"/>
            <ac:spMk id="16" creationId="{F19A93BC-9249-4377-B93C-D12D37EFA358}"/>
          </ac:spMkLst>
        </pc:spChg>
        <pc:spChg chg="add del mod">
          <ac:chgData name="KimKang Seok" userId="120aa508-39b4-42a1-935b-c567a4fc76c8" providerId="ADAL" clId="{7197003D-A8E6-48A1-8020-0C18E9DA9833}" dt="2021-09-23T06:04:04.077" v="99" actId="478"/>
          <ac:spMkLst>
            <pc:docMk/>
            <pc:sldMk cId="2654292482" sldId="6828"/>
            <ac:spMk id="18" creationId="{DC04A80E-DC2D-4CF8-B0C8-9980DE970A78}"/>
          </ac:spMkLst>
        </pc:spChg>
        <pc:spChg chg="mod">
          <ac:chgData name="KimKang Seok" userId="120aa508-39b4-42a1-935b-c567a4fc76c8" providerId="ADAL" clId="{7197003D-A8E6-48A1-8020-0C18E9DA9833}" dt="2021-09-24T06:08:57.865" v="2406" actId="2711"/>
          <ac:spMkLst>
            <pc:docMk/>
            <pc:sldMk cId="2654292482" sldId="6828"/>
            <ac:spMk id="20" creationId="{7356DFC4-1B7E-4D32-ACB3-5F24C81B5498}"/>
          </ac:spMkLst>
        </pc:spChg>
        <pc:spChg chg="add mod">
          <ac:chgData name="KimKang Seok" userId="120aa508-39b4-42a1-935b-c567a4fc76c8" providerId="ADAL" clId="{7197003D-A8E6-48A1-8020-0C18E9DA9833}" dt="2021-09-23T06:05:27.269" v="108" actId="14100"/>
          <ac:spMkLst>
            <pc:docMk/>
            <pc:sldMk cId="2654292482" sldId="6828"/>
            <ac:spMk id="21" creationId="{9FED5FCB-1E4F-4BE9-B169-68F6D8AF0F86}"/>
          </ac:spMkLst>
        </pc:spChg>
        <pc:spChg chg="add mod">
          <ac:chgData name="KimKang Seok" userId="120aa508-39b4-42a1-935b-c567a4fc76c8" providerId="ADAL" clId="{7197003D-A8E6-48A1-8020-0C18E9DA9833}" dt="2021-09-23T06:07:30.301" v="118" actId="14100"/>
          <ac:spMkLst>
            <pc:docMk/>
            <pc:sldMk cId="2654292482" sldId="6828"/>
            <ac:spMk id="22" creationId="{86A64E29-591C-452B-A25C-BF9AD308F7FB}"/>
          </ac:spMkLst>
        </pc:spChg>
        <pc:spChg chg="mod">
          <ac:chgData name="KimKang Seok" userId="120aa508-39b4-42a1-935b-c567a4fc76c8" providerId="ADAL" clId="{7197003D-A8E6-48A1-8020-0C18E9DA9833}" dt="2021-09-23T06:02:29.453" v="95" actId="207"/>
          <ac:spMkLst>
            <pc:docMk/>
            <pc:sldMk cId="2654292482" sldId="6828"/>
            <ac:spMk id="25" creationId="{CFC7991D-571A-4005-999B-9BDD1DD00079}"/>
          </ac:spMkLst>
        </pc:spChg>
        <pc:spChg chg="del">
          <ac:chgData name="KimKang Seok" userId="120aa508-39b4-42a1-935b-c567a4fc76c8" providerId="ADAL" clId="{7197003D-A8E6-48A1-8020-0C18E9DA9833}" dt="2021-09-23T06:01:55.694" v="91" actId="478"/>
          <ac:spMkLst>
            <pc:docMk/>
            <pc:sldMk cId="2654292482" sldId="6828"/>
            <ac:spMk id="31" creationId="{1EC374F0-2C6D-405E-B642-5DCC7D0D5A15}"/>
          </ac:spMkLst>
        </pc:spChg>
        <pc:spChg chg="mod">
          <ac:chgData name="KimKang Seok" userId="120aa508-39b4-42a1-935b-c567a4fc76c8" providerId="ADAL" clId="{7197003D-A8E6-48A1-8020-0C18E9DA9833}" dt="2021-09-23T06:07:22.388" v="116" actId="1076"/>
          <ac:spMkLst>
            <pc:docMk/>
            <pc:sldMk cId="2654292482" sldId="6828"/>
            <ac:spMk id="32" creationId="{6604FE37-30DE-4429-9F7E-2969FF697255}"/>
          </ac:spMkLst>
        </pc:spChg>
        <pc:spChg chg="mod">
          <ac:chgData name="KimKang Seok" userId="120aa508-39b4-42a1-935b-c567a4fc76c8" providerId="ADAL" clId="{7197003D-A8E6-48A1-8020-0C18E9DA9833}" dt="2021-09-23T06:07:22.388" v="116" actId="1076"/>
          <ac:spMkLst>
            <pc:docMk/>
            <pc:sldMk cId="2654292482" sldId="6828"/>
            <ac:spMk id="34" creationId="{C0CADC6F-295E-4786-8A5B-D6D5F5546EC6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6:09:25.356" v="2410" actId="2711"/>
        <pc:sldMkLst>
          <pc:docMk/>
          <pc:sldMk cId="2800164140" sldId="6829"/>
        </pc:sldMkLst>
        <pc:spChg chg="mod">
          <ac:chgData name="KimKang Seok" userId="120aa508-39b4-42a1-935b-c567a4fc76c8" providerId="ADAL" clId="{7197003D-A8E6-48A1-8020-0C18E9DA9833}" dt="2021-09-23T06:13:14.069" v="150" actId="207"/>
          <ac:spMkLst>
            <pc:docMk/>
            <pc:sldMk cId="2800164140" sldId="6829"/>
            <ac:spMk id="14" creationId="{DC2FCD3F-8DFC-400E-BD0F-720196E28B9B}"/>
          </ac:spMkLst>
        </pc:spChg>
        <pc:spChg chg="add mod">
          <ac:chgData name="KimKang Seok" userId="120aa508-39b4-42a1-935b-c567a4fc76c8" providerId="ADAL" clId="{7197003D-A8E6-48A1-8020-0C18E9DA9833}" dt="2021-09-23T06:13:17.541" v="151" actId="1076"/>
          <ac:spMkLst>
            <pc:docMk/>
            <pc:sldMk cId="2800164140" sldId="6829"/>
            <ac:spMk id="16" creationId="{3B847E7D-7907-4627-928F-7CDC75771B36}"/>
          </ac:spMkLst>
        </pc:spChg>
        <pc:spChg chg="mod">
          <ac:chgData name="KimKang Seok" userId="120aa508-39b4-42a1-935b-c567a4fc76c8" providerId="ADAL" clId="{7197003D-A8E6-48A1-8020-0C18E9DA9833}" dt="2021-09-23T06:13:14.069" v="150" actId="207"/>
          <ac:spMkLst>
            <pc:docMk/>
            <pc:sldMk cId="2800164140" sldId="6829"/>
            <ac:spMk id="17" creationId="{85331E17-A8E1-4B93-8772-D69A11F4EAFF}"/>
          </ac:spMkLst>
        </pc:spChg>
        <pc:spChg chg="del">
          <ac:chgData name="KimKang Seok" userId="120aa508-39b4-42a1-935b-c567a4fc76c8" providerId="ADAL" clId="{7197003D-A8E6-48A1-8020-0C18E9DA9833}" dt="2021-09-23T06:12:54.086" v="145" actId="478"/>
          <ac:spMkLst>
            <pc:docMk/>
            <pc:sldMk cId="2800164140" sldId="6829"/>
            <ac:spMk id="25" creationId="{CEE1F1AC-0BF8-4014-AF9C-C00586E5AED5}"/>
          </ac:spMkLst>
        </pc:spChg>
        <pc:spChg chg="mod">
          <ac:chgData name="KimKang Seok" userId="120aa508-39b4-42a1-935b-c567a4fc76c8" providerId="ADAL" clId="{7197003D-A8E6-48A1-8020-0C18E9DA9833}" dt="2021-09-23T06:13:24.316" v="153" actId="1076"/>
          <ac:spMkLst>
            <pc:docMk/>
            <pc:sldMk cId="2800164140" sldId="6829"/>
            <ac:spMk id="27" creationId="{781ADB87-BB6F-4E58-8128-1AF51B240C20}"/>
          </ac:spMkLst>
        </pc:spChg>
        <pc:spChg chg="mod">
          <ac:chgData name="KimKang Seok" userId="120aa508-39b4-42a1-935b-c567a4fc76c8" providerId="ADAL" clId="{7197003D-A8E6-48A1-8020-0C18E9DA9833}" dt="2021-09-24T06:09:25.356" v="2410" actId="2711"/>
          <ac:spMkLst>
            <pc:docMk/>
            <pc:sldMk cId="2800164140" sldId="6829"/>
            <ac:spMk id="51" creationId="{B9CA9E05-4004-434D-B09A-523575B3231F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7:38:10.074" v="337" actId="207"/>
        <pc:sldMkLst>
          <pc:docMk/>
          <pc:sldMk cId="2708282254" sldId="6830"/>
        </pc:sldMkLst>
        <pc:spChg chg="mod">
          <ac:chgData name="KimKang Seok" userId="120aa508-39b4-42a1-935b-c567a4fc76c8" providerId="ADAL" clId="{7197003D-A8E6-48A1-8020-0C18E9DA9833}" dt="2021-09-23T07:38:10.074" v="337" actId="207"/>
          <ac:spMkLst>
            <pc:docMk/>
            <pc:sldMk cId="2708282254" sldId="6830"/>
            <ac:spMk id="8" creationId="{E9E35568-3877-4E0D-9CCD-F9A241432061}"/>
          </ac:spMkLst>
        </pc:spChg>
        <pc:spChg chg="add mod">
          <ac:chgData name="KimKang Seok" userId="120aa508-39b4-42a1-935b-c567a4fc76c8" providerId="ADAL" clId="{7197003D-A8E6-48A1-8020-0C18E9DA9833}" dt="2021-09-23T07:37:15.871" v="334" actId="1076"/>
          <ac:spMkLst>
            <pc:docMk/>
            <pc:sldMk cId="2708282254" sldId="6830"/>
            <ac:spMk id="14" creationId="{CEFD38DE-8D65-4FB9-99FE-B52F01E21792}"/>
          </ac:spMkLst>
        </pc:spChg>
        <pc:spChg chg="del">
          <ac:chgData name="KimKang Seok" userId="120aa508-39b4-42a1-935b-c567a4fc76c8" providerId="ADAL" clId="{7197003D-A8E6-48A1-8020-0C18E9DA9833}" dt="2021-09-23T07:37:10.202" v="331" actId="478"/>
          <ac:spMkLst>
            <pc:docMk/>
            <pc:sldMk cId="2708282254" sldId="6830"/>
            <ac:spMk id="15" creationId="{72CD91AD-DA3F-41EE-8109-EF87DA56397F}"/>
          </ac:spMkLst>
        </pc:spChg>
        <pc:spChg chg="mod">
          <ac:chgData name="KimKang Seok" userId="120aa508-39b4-42a1-935b-c567a4fc76c8" providerId="ADAL" clId="{7197003D-A8E6-48A1-8020-0C18E9DA9833}" dt="2021-09-23T07:38:10.074" v="337" actId="207"/>
          <ac:spMkLst>
            <pc:docMk/>
            <pc:sldMk cId="2708282254" sldId="6830"/>
            <ac:spMk id="19" creationId="{E65F958B-6582-4D79-904F-9AA2E1FC6062}"/>
          </ac:spMkLst>
        </pc:spChg>
        <pc:spChg chg="mod">
          <ac:chgData name="KimKang Seok" userId="120aa508-39b4-42a1-935b-c567a4fc76c8" providerId="ADAL" clId="{7197003D-A8E6-48A1-8020-0C18E9DA9833}" dt="2021-09-23T07:37:42.752" v="335" actId="207"/>
          <ac:spMkLst>
            <pc:docMk/>
            <pc:sldMk cId="2708282254" sldId="6830"/>
            <ac:spMk id="20" creationId="{507632E6-7321-4407-B222-7B35B1E059D1}"/>
          </ac:spMkLst>
        </pc:spChg>
        <pc:spChg chg="mod">
          <ac:chgData name="KimKang Seok" userId="120aa508-39b4-42a1-935b-c567a4fc76c8" providerId="ADAL" clId="{7197003D-A8E6-48A1-8020-0C18E9DA9833}" dt="2021-09-23T07:37:50.034" v="336" actId="207"/>
          <ac:spMkLst>
            <pc:docMk/>
            <pc:sldMk cId="2708282254" sldId="6830"/>
            <ac:spMk id="22" creationId="{2912825B-964D-4534-B7C1-1D62CF7D7A54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7:56:04.145" v="379" actId="207"/>
        <pc:sldMkLst>
          <pc:docMk/>
          <pc:sldMk cId="3329880676" sldId="6832"/>
        </pc:sldMkLst>
        <pc:spChg chg="mod">
          <ac:chgData name="KimKang Seok" userId="120aa508-39b4-42a1-935b-c567a4fc76c8" providerId="ADAL" clId="{7197003D-A8E6-48A1-8020-0C18E9DA9833}" dt="2021-09-23T07:56:04.145" v="379" actId="207"/>
          <ac:spMkLst>
            <pc:docMk/>
            <pc:sldMk cId="3329880676" sldId="6832"/>
            <ac:spMk id="8" creationId="{E9E35568-3877-4E0D-9CCD-F9A241432061}"/>
          </ac:spMkLst>
        </pc:spChg>
        <pc:spChg chg="del">
          <ac:chgData name="KimKang Seok" userId="120aa508-39b4-42a1-935b-c567a4fc76c8" providerId="ADAL" clId="{7197003D-A8E6-48A1-8020-0C18E9DA9833}" dt="2021-09-23T07:55:42.122" v="344" actId="478"/>
          <ac:spMkLst>
            <pc:docMk/>
            <pc:sldMk cId="3329880676" sldId="6832"/>
            <ac:spMk id="13" creationId="{77426F88-652B-4B5C-8D4F-2E15C8498AD9}"/>
          </ac:spMkLst>
        </pc:spChg>
        <pc:spChg chg="add mod">
          <ac:chgData name="KimKang Seok" userId="120aa508-39b4-42a1-935b-c567a4fc76c8" providerId="ADAL" clId="{7197003D-A8E6-48A1-8020-0C18E9DA9833}" dt="2021-09-23T07:55:52.793" v="375" actId="20577"/>
          <ac:spMkLst>
            <pc:docMk/>
            <pc:sldMk cId="3329880676" sldId="6832"/>
            <ac:spMk id="14" creationId="{F30E8664-07BB-4BAB-B2A4-FC0340506845}"/>
          </ac:spMkLst>
        </pc:spChg>
        <pc:spChg chg="mod">
          <ac:chgData name="KimKang Seok" userId="120aa508-39b4-42a1-935b-c567a4fc76c8" providerId="ADAL" clId="{7197003D-A8E6-48A1-8020-0C18E9DA9833}" dt="2021-09-23T07:55:56.520" v="376" actId="207"/>
          <ac:spMkLst>
            <pc:docMk/>
            <pc:sldMk cId="3329880676" sldId="6832"/>
            <ac:spMk id="15" creationId="{989E69C0-FF3C-4381-8F1C-BE1CEED12C37}"/>
          </ac:spMkLst>
        </pc:spChg>
        <pc:spChg chg="mod">
          <ac:chgData name="KimKang Seok" userId="120aa508-39b4-42a1-935b-c567a4fc76c8" providerId="ADAL" clId="{7197003D-A8E6-48A1-8020-0C18E9DA9833}" dt="2021-09-23T07:56:04.145" v="379" actId="207"/>
          <ac:spMkLst>
            <pc:docMk/>
            <pc:sldMk cId="3329880676" sldId="6832"/>
            <ac:spMk id="19" creationId="{E65F958B-6582-4D79-904F-9AA2E1FC6062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35:13.902" v="460" actId="207"/>
        <pc:sldMkLst>
          <pc:docMk/>
          <pc:sldMk cId="2355225685" sldId="6833"/>
        </pc:sldMkLst>
        <pc:spChg chg="mod">
          <ac:chgData name="KimKang Seok" userId="120aa508-39b4-42a1-935b-c567a4fc76c8" providerId="ADAL" clId="{7197003D-A8E6-48A1-8020-0C18E9DA9833}" dt="2021-09-24T04:35:13.902" v="460" actId="207"/>
          <ac:spMkLst>
            <pc:docMk/>
            <pc:sldMk cId="2355225685" sldId="6833"/>
            <ac:spMk id="16" creationId="{A741A7F4-4828-4919-97B4-1805A306F0A2}"/>
          </ac:spMkLst>
        </pc:spChg>
        <pc:spChg chg="mod">
          <ac:chgData name="KimKang Seok" userId="120aa508-39b4-42a1-935b-c567a4fc76c8" providerId="ADAL" clId="{7197003D-A8E6-48A1-8020-0C18E9DA9833}" dt="2021-09-24T04:35:13.902" v="460" actId="207"/>
          <ac:spMkLst>
            <pc:docMk/>
            <pc:sldMk cId="2355225685" sldId="6833"/>
            <ac:spMk id="17" creationId="{C69E9EDB-22FD-40E3-95F9-C9C211C56BAF}"/>
          </ac:spMkLst>
        </pc:spChg>
        <pc:spChg chg="add mod">
          <ac:chgData name="KimKang Seok" userId="120aa508-39b4-42a1-935b-c567a4fc76c8" providerId="ADAL" clId="{7197003D-A8E6-48A1-8020-0C18E9DA9833}" dt="2021-09-24T04:34:55.957" v="454" actId="1076"/>
          <ac:spMkLst>
            <pc:docMk/>
            <pc:sldMk cId="2355225685" sldId="6833"/>
            <ac:spMk id="19" creationId="{BB8A97E1-9C87-46AD-BCEC-E98F1B1EE23B}"/>
          </ac:spMkLst>
        </pc:spChg>
        <pc:spChg chg="del">
          <ac:chgData name="KimKang Seok" userId="120aa508-39b4-42a1-935b-c567a4fc76c8" providerId="ADAL" clId="{7197003D-A8E6-48A1-8020-0C18E9DA9833}" dt="2021-09-24T04:34:51.110" v="452" actId="478"/>
          <ac:spMkLst>
            <pc:docMk/>
            <pc:sldMk cId="2355225685" sldId="6833"/>
            <ac:spMk id="22" creationId="{09FA69F6-CF49-4E68-81FF-B7EB6BA9F852}"/>
          </ac:spMkLst>
        </pc:spChg>
        <pc:spChg chg="mod">
          <ac:chgData name="KimKang Seok" userId="120aa508-39b4-42a1-935b-c567a4fc76c8" providerId="ADAL" clId="{7197003D-A8E6-48A1-8020-0C18E9DA9833}" dt="2021-09-24T04:35:10.127" v="459" actId="207"/>
          <ac:spMkLst>
            <pc:docMk/>
            <pc:sldMk cId="2355225685" sldId="6833"/>
            <ac:spMk id="23" creationId="{EC4C24FE-4343-443A-B77B-49ED6058082D}"/>
          </ac:spMkLst>
        </pc:spChg>
        <pc:spChg chg="mod">
          <ac:chgData name="KimKang Seok" userId="120aa508-39b4-42a1-935b-c567a4fc76c8" providerId="ADAL" clId="{7197003D-A8E6-48A1-8020-0C18E9DA9833}" dt="2021-09-24T04:35:06.422" v="458" actId="207"/>
          <ac:spMkLst>
            <pc:docMk/>
            <pc:sldMk cId="2355225685" sldId="6833"/>
            <ac:spMk id="24" creationId="{C7548909-8AD2-4368-90DB-406EC6DE3B44}"/>
          </ac:spMkLst>
        </pc:spChg>
        <pc:spChg chg="mod">
          <ac:chgData name="KimKang Seok" userId="120aa508-39b4-42a1-935b-c567a4fc76c8" providerId="ADAL" clId="{7197003D-A8E6-48A1-8020-0C18E9DA9833}" dt="2021-09-24T04:35:03.599" v="457" actId="207"/>
          <ac:spMkLst>
            <pc:docMk/>
            <pc:sldMk cId="2355225685" sldId="6833"/>
            <ac:spMk id="27" creationId="{82E0D344-F415-4486-91BF-4D1B34722D7B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31:40.670" v="445" actId="207"/>
        <pc:sldMkLst>
          <pc:docMk/>
          <pc:sldMk cId="2252007080" sldId="6834"/>
        </pc:sldMkLst>
        <pc:spChg chg="mod">
          <ac:chgData name="KimKang Seok" userId="120aa508-39b4-42a1-935b-c567a4fc76c8" providerId="ADAL" clId="{7197003D-A8E6-48A1-8020-0C18E9DA9833}" dt="2021-09-24T04:31:40.670" v="445" actId="207"/>
          <ac:spMkLst>
            <pc:docMk/>
            <pc:sldMk cId="2252007080" sldId="6834"/>
            <ac:spMk id="16" creationId="{A1826DC1-67F6-4E4F-803E-57C4ECB26301}"/>
          </ac:spMkLst>
        </pc:spChg>
        <pc:spChg chg="mod">
          <ac:chgData name="KimKang Seok" userId="120aa508-39b4-42a1-935b-c567a4fc76c8" providerId="ADAL" clId="{7197003D-A8E6-48A1-8020-0C18E9DA9833}" dt="2021-09-24T04:31:40.670" v="445" actId="207"/>
          <ac:spMkLst>
            <pc:docMk/>
            <pc:sldMk cId="2252007080" sldId="6834"/>
            <ac:spMk id="18" creationId="{86F3171E-43E8-4996-8523-AE2E04C023E0}"/>
          </ac:spMkLst>
        </pc:spChg>
        <pc:spChg chg="add mod">
          <ac:chgData name="KimKang Seok" userId="120aa508-39b4-42a1-935b-c567a4fc76c8" providerId="ADAL" clId="{7197003D-A8E6-48A1-8020-0C18E9DA9833}" dt="2021-09-24T04:31:31.021" v="442" actId="1076"/>
          <ac:spMkLst>
            <pc:docMk/>
            <pc:sldMk cId="2252007080" sldId="6834"/>
            <ac:spMk id="19" creationId="{F74A91B5-863D-4E11-8175-6B09E05D80E3}"/>
          </ac:spMkLst>
        </pc:spChg>
        <pc:spChg chg="del">
          <ac:chgData name="KimKang Seok" userId="120aa508-39b4-42a1-935b-c567a4fc76c8" providerId="ADAL" clId="{7197003D-A8E6-48A1-8020-0C18E9DA9833}" dt="2021-09-24T04:31:25.326" v="439" actId="478"/>
          <ac:spMkLst>
            <pc:docMk/>
            <pc:sldMk cId="2252007080" sldId="6834"/>
            <ac:spMk id="24" creationId="{661C4AFA-E992-4509-B1EA-389D9E4199B2}"/>
          </ac:spMkLst>
        </pc:spChg>
        <pc:spChg chg="mod">
          <ac:chgData name="KimKang Seok" userId="120aa508-39b4-42a1-935b-c567a4fc76c8" providerId="ADAL" clId="{7197003D-A8E6-48A1-8020-0C18E9DA9833}" dt="2021-09-24T04:31:36.677" v="444" actId="1076"/>
          <ac:spMkLst>
            <pc:docMk/>
            <pc:sldMk cId="2252007080" sldId="6834"/>
            <ac:spMk id="25" creationId="{70C68311-9D65-4F99-AFF2-866DC0067BE4}"/>
          </ac:spMkLst>
        </pc:spChg>
      </pc:sldChg>
      <pc:sldChg chg="modSp mod modAnim">
        <pc:chgData name="KimKang Seok" userId="120aa508-39b4-42a1-935b-c567a4fc76c8" providerId="ADAL" clId="{7197003D-A8E6-48A1-8020-0C18E9DA9833}" dt="2021-09-24T04:41:10.086" v="499" actId="207"/>
        <pc:sldMkLst>
          <pc:docMk/>
          <pc:sldMk cId="3481958523" sldId="6835"/>
        </pc:sldMkLst>
        <pc:spChg chg="mod">
          <ac:chgData name="KimKang Seok" userId="120aa508-39b4-42a1-935b-c567a4fc76c8" providerId="ADAL" clId="{7197003D-A8E6-48A1-8020-0C18E9DA9833}" dt="2021-09-24T04:39:00.299" v="487" actId="207"/>
          <ac:spMkLst>
            <pc:docMk/>
            <pc:sldMk cId="3481958523" sldId="6835"/>
            <ac:spMk id="15" creationId="{E382ABD6-7181-4382-B51F-025D5265421A}"/>
          </ac:spMkLst>
        </pc:spChg>
        <pc:spChg chg="mod">
          <ac:chgData name="KimKang Seok" userId="120aa508-39b4-42a1-935b-c567a4fc76c8" providerId="ADAL" clId="{7197003D-A8E6-48A1-8020-0C18E9DA9833}" dt="2021-09-24T04:41:10.086" v="499" actId="207"/>
          <ac:spMkLst>
            <pc:docMk/>
            <pc:sldMk cId="3481958523" sldId="6835"/>
            <ac:spMk id="16" creationId="{A741A7F4-4828-4919-97B4-1805A306F0A2}"/>
          </ac:spMkLst>
        </pc:spChg>
        <pc:spChg chg="mod">
          <ac:chgData name="KimKang Seok" userId="120aa508-39b4-42a1-935b-c567a4fc76c8" providerId="ADAL" clId="{7197003D-A8E6-48A1-8020-0C18E9DA9833}" dt="2021-09-24T04:41:10.086" v="499" actId="207"/>
          <ac:spMkLst>
            <pc:docMk/>
            <pc:sldMk cId="3481958523" sldId="6835"/>
            <ac:spMk id="17" creationId="{C69E9EDB-22FD-40E3-95F9-C9C211C56BAF}"/>
          </ac:spMkLst>
        </pc:spChg>
        <pc:spChg chg="mod">
          <ac:chgData name="KimKang Seok" userId="120aa508-39b4-42a1-935b-c567a4fc76c8" providerId="ADAL" clId="{7197003D-A8E6-48A1-8020-0C18E9DA9833}" dt="2021-09-24T04:41:07.154" v="498" actId="207"/>
          <ac:spMkLst>
            <pc:docMk/>
            <pc:sldMk cId="3481958523" sldId="6835"/>
            <ac:spMk id="19" creationId="{1D81E7A1-7E19-4788-ADE7-B75C8BB8F4FB}"/>
          </ac:spMkLst>
        </pc:spChg>
        <pc:spChg chg="mod">
          <ac:chgData name="KimKang Seok" userId="120aa508-39b4-42a1-935b-c567a4fc76c8" providerId="ADAL" clId="{7197003D-A8E6-48A1-8020-0C18E9DA9833}" dt="2021-09-24T04:41:07.154" v="498" actId="207"/>
          <ac:spMkLst>
            <pc:docMk/>
            <pc:sldMk cId="3481958523" sldId="6835"/>
            <ac:spMk id="21" creationId="{3A38762E-7171-4A29-ACD6-FAFFD43D38A9}"/>
          </ac:spMkLst>
        </pc:spChg>
        <pc:spChg chg="mod">
          <ac:chgData name="KimKang Seok" userId="120aa508-39b4-42a1-935b-c567a4fc76c8" providerId="ADAL" clId="{7197003D-A8E6-48A1-8020-0C18E9DA9833}" dt="2021-09-24T04:41:00.225" v="497"/>
          <ac:spMkLst>
            <pc:docMk/>
            <pc:sldMk cId="3481958523" sldId="6835"/>
            <ac:spMk id="25" creationId="{5FD32BF8-BB1A-4A56-9BA2-B2950BB4D48D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38:44.093" v="486" actId="1076"/>
        <pc:sldMkLst>
          <pc:docMk/>
          <pc:sldMk cId="469526810" sldId="6836"/>
        </pc:sldMkLst>
        <pc:spChg chg="mod">
          <ac:chgData name="KimKang Seok" userId="120aa508-39b4-42a1-935b-c567a4fc76c8" providerId="ADAL" clId="{7197003D-A8E6-48A1-8020-0C18E9DA9833}" dt="2021-09-24T04:38:39.422" v="485" actId="207"/>
          <ac:spMkLst>
            <pc:docMk/>
            <pc:sldMk cId="469526810" sldId="6836"/>
            <ac:spMk id="16" creationId="{A741A7F4-4828-4919-97B4-1805A306F0A2}"/>
          </ac:spMkLst>
        </pc:spChg>
        <pc:spChg chg="mod">
          <ac:chgData name="KimKang Seok" userId="120aa508-39b4-42a1-935b-c567a4fc76c8" providerId="ADAL" clId="{7197003D-A8E6-48A1-8020-0C18E9DA9833}" dt="2021-09-24T04:38:39.422" v="485" actId="207"/>
          <ac:spMkLst>
            <pc:docMk/>
            <pc:sldMk cId="469526810" sldId="6836"/>
            <ac:spMk id="17" creationId="{C69E9EDB-22FD-40E3-95F9-C9C211C56BAF}"/>
          </ac:spMkLst>
        </pc:spChg>
        <pc:spChg chg="add mod">
          <ac:chgData name="KimKang Seok" userId="120aa508-39b4-42a1-935b-c567a4fc76c8" providerId="ADAL" clId="{7197003D-A8E6-48A1-8020-0C18E9DA9833}" dt="2021-09-24T04:38:44.093" v="486" actId="1076"/>
          <ac:spMkLst>
            <pc:docMk/>
            <pc:sldMk cId="469526810" sldId="6836"/>
            <ac:spMk id="19" creationId="{68470DBA-FE0C-4DE9-91A6-26ADA73A5A90}"/>
          </ac:spMkLst>
        </pc:spChg>
        <pc:spChg chg="del">
          <ac:chgData name="KimKang Seok" userId="120aa508-39b4-42a1-935b-c567a4fc76c8" providerId="ADAL" clId="{7197003D-A8E6-48A1-8020-0C18E9DA9833}" dt="2021-09-24T04:38:23.215" v="481" actId="478"/>
          <ac:spMkLst>
            <pc:docMk/>
            <pc:sldMk cId="469526810" sldId="6836"/>
            <ac:spMk id="21" creationId="{62BBFE12-E590-4C79-8FEC-D0D9FD664400}"/>
          </ac:spMkLst>
        </pc:spChg>
        <pc:spChg chg="mod">
          <ac:chgData name="KimKang Seok" userId="120aa508-39b4-42a1-935b-c567a4fc76c8" providerId="ADAL" clId="{7197003D-A8E6-48A1-8020-0C18E9DA9833}" dt="2021-09-24T04:38:35.605" v="484" actId="207"/>
          <ac:spMkLst>
            <pc:docMk/>
            <pc:sldMk cId="469526810" sldId="6836"/>
            <ac:spMk id="23" creationId="{EC4C24FE-4343-443A-B77B-49ED6058082D}"/>
          </ac:spMkLst>
        </pc:spChg>
        <pc:spChg chg="mod">
          <ac:chgData name="KimKang Seok" userId="120aa508-39b4-42a1-935b-c567a4fc76c8" providerId="ADAL" clId="{7197003D-A8E6-48A1-8020-0C18E9DA9833}" dt="2021-09-24T04:38:35.605" v="484" actId="207"/>
          <ac:spMkLst>
            <pc:docMk/>
            <pc:sldMk cId="469526810" sldId="6836"/>
            <ac:spMk id="24" creationId="{C7548909-8AD2-4368-90DB-406EC6DE3B44}"/>
          </ac:spMkLst>
        </pc:spChg>
        <pc:spChg chg="mod">
          <ac:chgData name="KimKang Seok" userId="120aa508-39b4-42a1-935b-c567a4fc76c8" providerId="ADAL" clId="{7197003D-A8E6-48A1-8020-0C18E9DA9833}" dt="2021-09-24T04:38:35.605" v="484" actId="207"/>
          <ac:spMkLst>
            <pc:docMk/>
            <pc:sldMk cId="469526810" sldId="6836"/>
            <ac:spMk id="27" creationId="{82E0D344-F415-4486-91BF-4D1B34722D7B}"/>
          </ac:spMkLst>
        </pc:spChg>
      </pc:sldChg>
      <pc:sldChg chg="modSp mod">
        <pc:chgData name="KimKang Seok" userId="120aa508-39b4-42a1-935b-c567a4fc76c8" providerId="ADAL" clId="{7197003D-A8E6-48A1-8020-0C18E9DA9833}" dt="2021-09-24T06:09:57.981" v="2412" actId="2711"/>
        <pc:sldMkLst>
          <pc:docMk/>
          <pc:sldMk cId="1937257945" sldId="6838"/>
        </pc:sldMkLst>
        <pc:spChg chg="mod">
          <ac:chgData name="KimKang Seok" userId="120aa508-39b4-42a1-935b-c567a4fc76c8" providerId="ADAL" clId="{7197003D-A8E6-48A1-8020-0C18E9DA9833}" dt="2021-09-24T06:09:57.981" v="2412" actId="2711"/>
          <ac:spMkLst>
            <pc:docMk/>
            <pc:sldMk cId="1937257945" sldId="6838"/>
            <ac:spMk id="2" creationId="{3C420662-C15E-4D4F-A38A-39714F6F655A}"/>
          </ac:spMkLst>
        </pc:spChg>
      </pc:sldChg>
      <pc:sldChg chg="modSp mod">
        <pc:chgData name="KimKang Seok" userId="120aa508-39b4-42a1-935b-c567a4fc76c8" providerId="ADAL" clId="{7197003D-A8E6-48A1-8020-0C18E9DA9833}" dt="2021-09-24T04:53:16.214" v="516" actId="207"/>
        <pc:sldMkLst>
          <pc:docMk/>
          <pc:sldMk cId="2244534421" sldId="6839"/>
        </pc:sldMkLst>
        <pc:spChg chg="mod">
          <ac:chgData name="KimKang Seok" userId="120aa508-39b4-42a1-935b-c567a4fc76c8" providerId="ADAL" clId="{7197003D-A8E6-48A1-8020-0C18E9DA9833}" dt="2021-09-24T04:53:16.214" v="516" actId="207"/>
          <ac:spMkLst>
            <pc:docMk/>
            <pc:sldMk cId="2244534421" sldId="6839"/>
            <ac:spMk id="8" creationId="{E9E35568-3877-4E0D-9CCD-F9A241432061}"/>
          </ac:spMkLst>
        </pc:spChg>
        <pc:spChg chg="mod">
          <ac:chgData name="KimKang Seok" userId="120aa508-39b4-42a1-935b-c567a4fc76c8" providerId="ADAL" clId="{7197003D-A8E6-48A1-8020-0C18E9DA9833}" dt="2021-09-24T04:53:07.986" v="514"/>
          <ac:spMkLst>
            <pc:docMk/>
            <pc:sldMk cId="2244534421" sldId="6839"/>
            <ac:spMk id="17" creationId="{8A6EBDCF-C1CA-43D2-B361-FBA834715C3F}"/>
          </ac:spMkLst>
        </pc:spChg>
        <pc:spChg chg="mod">
          <ac:chgData name="KimKang Seok" userId="120aa508-39b4-42a1-935b-c567a4fc76c8" providerId="ADAL" clId="{7197003D-A8E6-48A1-8020-0C18E9DA9833}" dt="2021-09-24T04:53:12.644" v="515" actId="207"/>
          <ac:spMkLst>
            <pc:docMk/>
            <pc:sldMk cId="2244534421" sldId="6839"/>
            <ac:spMk id="18" creationId="{3E81BF6D-3116-4D6F-BC00-ACD7D4BC9B6C}"/>
          </ac:spMkLst>
        </pc:spChg>
        <pc:spChg chg="mod">
          <ac:chgData name="KimKang Seok" userId="120aa508-39b4-42a1-935b-c567a4fc76c8" providerId="ADAL" clId="{7197003D-A8E6-48A1-8020-0C18E9DA9833}" dt="2021-09-24T04:53:16.214" v="516" actId="207"/>
          <ac:spMkLst>
            <pc:docMk/>
            <pc:sldMk cId="2244534421" sldId="6839"/>
            <ac:spMk id="19" creationId="{E65F958B-6582-4D79-904F-9AA2E1FC6062}"/>
          </ac:spMkLst>
        </pc:spChg>
      </pc:sldChg>
      <pc:sldChg chg="modSp mod">
        <pc:chgData name="KimKang Seok" userId="120aa508-39b4-42a1-935b-c567a4fc76c8" providerId="ADAL" clId="{7197003D-A8E6-48A1-8020-0C18E9DA9833}" dt="2021-09-24T04:57:23.319" v="521" actId="207"/>
        <pc:sldMkLst>
          <pc:docMk/>
          <pc:sldMk cId="1371018661" sldId="6840"/>
        </pc:sldMkLst>
        <pc:spChg chg="mod">
          <ac:chgData name="KimKang Seok" userId="120aa508-39b4-42a1-935b-c567a4fc76c8" providerId="ADAL" clId="{7197003D-A8E6-48A1-8020-0C18E9DA9833}" dt="2021-09-24T04:57:23.319" v="521" actId="207"/>
          <ac:spMkLst>
            <pc:docMk/>
            <pc:sldMk cId="1371018661" sldId="6840"/>
            <ac:spMk id="8" creationId="{E9E35568-3877-4E0D-9CCD-F9A241432061}"/>
          </ac:spMkLst>
        </pc:spChg>
        <pc:spChg chg="mod">
          <ac:chgData name="KimKang Seok" userId="120aa508-39b4-42a1-935b-c567a4fc76c8" providerId="ADAL" clId="{7197003D-A8E6-48A1-8020-0C18E9DA9833}" dt="2021-09-24T04:57:15.828" v="519"/>
          <ac:spMkLst>
            <pc:docMk/>
            <pc:sldMk cId="1371018661" sldId="6840"/>
            <ac:spMk id="15" creationId="{314C2500-C486-4DBA-AC4D-862B55B95B19}"/>
          </ac:spMkLst>
        </pc:spChg>
        <pc:spChg chg="mod">
          <ac:chgData name="KimKang Seok" userId="120aa508-39b4-42a1-935b-c567a4fc76c8" providerId="ADAL" clId="{7197003D-A8E6-48A1-8020-0C18E9DA9833}" dt="2021-09-24T04:57:19.548" v="520" actId="207"/>
          <ac:spMkLst>
            <pc:docMk/>
            <pc:sldMk cId="1371018661" sldId="6840"/>
            <ac:spMk id="18" creationId="{3E81BF6D-3116-4D6F-BC00-ACD7D4BC9B6C}"/>
          </ac:spMkLst>
        </pc:spChg>
        <pc:spChg chg="mod">
          <ac:chgData name="KimKang Seok" userId="120aa508-39b4-42a1-935b-c567a4fc76c8" providerId="ADAL" clId="{7197003D-A8E6-48A1-8020-0C18E9DA9833}" dt="2021-09-24T04:57:23.319" v="521" actId="207"/>
          <ac:spMkLst>
            <pc:docMk/>
            <pc:sldMk cId="1371018661" sldId="6840"/>
            <ac:spMk id="19" creationId="{E65F958B-6582-4D79-904F-9AA2E1FC6062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18:51.388" v="408" actId="1035"/>
        <pc:sldMkLst>
          <pc:docMk/>
          <pc:sldMk cId="1903585435" sldId="6842"/>
        </pc:sldMkLst>
        <pc:spChg chg="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16" creationId="{A1826DC1-67F6-4E4F-803E-57C4ECB26301}"/>
          </ac:spMkLst>
        </pc:spChg>
        <pc:spChg chg="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17" creationId="{10778729-AE43-4D48-8ECC-EAA0968453F6}"/>
          </ac:spMkLst>
        </pc:spChg>
        <pc:spChg chg="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18" creationId="{86F3171E-43E8-4996-8523-AE2E04C023E0}"/>
          </ac:spMkLst>
        </pc:spChg>
        <pc:spChg chg="add 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19" creationId="{72BBBF47-C2D0-4658-8795-792390E0DDB0}"/>
          </ac:spMkLst>
        </pc:spChg>
        <pc:spChg chg="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20" creationId="{1A54FD51-1A9B-4E05-9CA1-728DAEA41FC0}"/>
          </ac:spMkLst>
        </pc:spChg>
        <pc:spChg chg="del">
          <ac:chgData name="KimKang Seok" userId="120aa508-39b4-42a1-935b-c567a4fc76c8" providerId="ADAL" clId="{7197003D-A8E6-48A1-8020-0C18E9DA9833}" dt="2021-09-24T04:18:20.106" v="400" actId="478"/>
          <ac:spMkLst>
            <pc:docMk/>
            <pc:sldMk cId="1903585435" sldId="6842"/>
            <ac:spMk id="21" creationId="{2808A6FF-0D2B-45E4-B26E-9619F0A6001A}"/>
          </ac:spMkLst>
        </pc:spChg>
        <pc:spChg chg="mod">
          <ac:chgData name="KimKang Seok" userId="120aa508-39b4-42a1-935b-c567a4fc76c8" providerId="ADAL" clId="{7197003D-A8E6-48A1-8020-0C18E9DA9833}" dt="2021-09-24T04:18:51.388" v="408" actId="1035"/>
          <ac:spMkLst>
            <pc:docMk/>
            <pc:sldMk cId="1903585435" sldId="6842"/>
            <ac:spMk id="22" creationId="{808A0B6A-4FBC-471A-A814-1810315F9B3B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28:41.443" v="416" actId="207"/>
        <pc:sldMkLst>
          <pc:docMk/>
          <pc:sldMk cId="3100916931" sldId="6843"/>
        </pc:sldMkLst>
        <pc:spChg chg="mod">
          <ac:chgData name="KimKang Seok" userId="120aa508-39b4-42a1-935b-c567a4fc76c8" providerId="ADAL" clId="{7197003D-A8E6-48A1-8020-0C18E9DA9833}" dt="2021-09-24T04:28:41.443" v="416" actId="207"/>
          <ac:spMkLst>
            <pc:docMk/>
            <pc:sldMk cId="3100916931" sldId="6843"/>
            <ac:spMk id="16" creationId="{A1826DC1-67F6-4E4F-803E-57C4ECB26301}"/>
          </ac:spMkLst>
        </pc:spChg>
        <pc:spChg chg="mod">
          <ac:chgData name="KimKang Seok" userId="120aa508-39b4-42a1-935b-c567a4fc76c8" providerId="ADAL" clId="{7197003D-A8E6-48A1-8020-0C18E9DA9833}" dt="2021-09-24T04:28:41.443" v="416" actId="207"/>
          <ac:spMkLst>
            <pc:docMk/>
            <pc:sldMk cId="3100916931" sldId="6843"/>
            <ac:spMk id="18" creationId="{86F3171E-43E8-4996-8523-AE2E04C023E0}"/>
          </ac:spMkLst>
        </pc:spChg>
        <pc:spChg chg="del mod">
          <ac:chgData name="KimKang Seok" userId="120aa508-39b4-42a1-935b-c567a4fc76c8" providerId="ADAL" clId="{7197003D-A8E6-48A1-8020-0C18E9DA9833}" dt="2021-09-24T04:28:26.862" v="410" actId="478"/>
          <ac:spMkLst>
            <pc:docMk/>
            <pc:sldMk cId="3100916931" sldId="6843"/>
            <ac:spMk id="19" creationId="{28AB59FB-ECF4-4142-8A00-07069413BFF8}"/>
          </ac:spMkLst>
        </pc:spChg>
        <pc:spChg chg="add mod">
          <ac:chgData name="KimKang Seok" userId="120aa508-39b4-42a1-935b-c567a4fc76c8" providerId="ADAL" clId="{7197003D-A8E6-48A1-8020-0C18E9DA9833}" dt="2021-09-24T04:28:32.356" v="413" actId="1076"/>
          <ac:spMkLst>
            <pc:docMk/>
            <pc:sldMk cId="3100916931" sldId="6843"/>
            <ac:spMk id="21" creationId="{C26D53F3-2F9F-46F8-967D-47F870641823}"/>
          </ac:spMkLst>
        </pc:spChg>
        <pc:spChg chg="mod">
          <ac:chgData name="KimKang Seok" userId="120aa508-39b4-42a1-935b-c567a4fc76c8" providerId="ADAL" clId="{7197003D-A8E6-48A1-8020-0C18E9DA9833}" dt="2021-09-24T04:28:38.957" v="415" actId="1076"/>
          <ac:spMkLst>
            <pc:docMk/>
            <pc:sldMk cId="3100916931" sldId="6843"/>
            <ac:spMk id="23" creationId="{F3B7EF0E-9D77-497A-B5D9-416D3FCC9459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6:53:47.158" v="313" actId="207"/>
        <pc:sldMkLst>
          <pc:docMk/>
          <pc:sldMk cId="199121221" sldId="6844"/>
        </pc:sldMkLst>
        <pc:spChg chg="add mod">
          <ac:chgData name="KimKang Seok" userId="120aa508-39b4-42a1-935b-c567a4fc76c8" providerId="ADAL" clId="{7197003D-A8E6-48A1-8020-0C18E9DA9833}" dt="2021-09-23T06:53:38.943" v="311" actId="1076"/>
          <ac:spMkLst>
            <pc:docMk/>
            <pc:sldMk cId="199121221" sldId="6844"/>
            <ac:spMk id="14" creationId="{D32A4FC0-267C-4BCA-AA2D-1EAC8CEE7ED6}"/>
          </ac:spMkLst>
        </pc:spChg>
        <pc:spChg chg="del mod">
          <ac:chgData name="KimKang Seok" userId="120aa508-39b4-42a1-935b-c567a4fc76c8" providerId="ADAL" clId="{7197003D-A8E6-48A1-8020-0C18E9DA9833}" dt="2021-09-23T06:53:32.031" v="309" actId="478"/>
          <ac:spMkLst>
            <pc:docMk/>
            <pc:sldMk cId="199121221" sldId="6844"/>
            <ac:spMk id="16" creationId="{89BC7EBB-D90C-47A7-863F-E577CF9AF80D}"/>
          </ac:spMkLst>
        </pc:spChg>
        <pc:spChg chg="mod">
          <ac:chgData name="KimKang Seok" userId="120aa508-39b4-42a1-935b-c567a4fc76c8" providerId="ADAL" clId="{7197003D-A8E6-48A1-8020-0C18E9DA9833}" dt="2021-09-23T06:53:43.305" v="312" actId="207"/>
          <ac:spMkLst>
            <pc:docMk/>
            <pc:sldMk cId="199121221" sldId="6844"/>
            <ac:spMk id="18" creationId="{5D5206B9-CAD7-49CD-8A90-4BF6E27927C9}"/>
          </ac:spMkLst>
        </pc:spChg>
        <pc:spChg chg="mod">
          <ac:chgData name="KimKang Seok" userId="120aa508-39b4-42a1-935b-c567a4fc76c8" providerId="ADAL" clId="{7197003D-A8E6-48A1-8020-0C18E9DA9833}" dt="2021-09-23T06:53:47.158" v="313" actId="207"/>
          <ac:spMkLst>
            <pc:docMk/>
            <pc:sldMk cId="199121221" sldId="6844"/>
            <ac:spMk id="24" creationId="{A2C5D1FC-F2F1-4482-984A-11737A54ADE1}"/>
          </ac:spMkLst>
        </pc:spChg>
        <pc:spChg chg="mod">
          <ac:chgData name="KimKang Seok" userId="120aa508-39b4-42a1-935b-c567a4fc76c8" providerId="ADAL" clId="{7197003D-A8E6-48A1-8020-0C18E9DA9833}" dt="2021-09-23T06:53:47.158" v="313" actId="207"/>
          <ac:spMkLst>
            <pc:docMk/>
            <pc:sldMk cId="199121221" sldId="6844"/>
            <ac:spMk id="26" creationId="{07471C2D-06C2-4D00-8F66-8FE8AE5053B5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7:55:17.697" v="343" actId="207"/>
        <pc:sldMkLst>
          <pc:docMk/>
          <pc:sldMk cId="3244841894" sldId="6845"/>
        </pc:sldMkLst>
        <pc:spChg chg="del mod">
          <ac:chgData name="KimKang Seok" userId="120aa508-39b4-42a1-935b-c567a4fc76c8" providerId="ADAL" clId="{7197003D-A8E6-48A1-8020-0C18E9DA9833}" dt="2021-09-23T07:54:49.321" v="339" actId="478"/>
          <ac:spMkLst>
            <pc:docMk/>
            <pc:sldMk cId="3244841894" sldId="6845"/>
            <ac:spMk id="14" creationId="{FFD71EB1-1C1F-4229-9FBC-C5D133885031}"/>
          </ac:spMkLst>
        </pc:spChg>
        <pc:spChg chg="add mod">
          <ac:chgData name="KimKang Seok" userId="120aa508-39b4-42a1-935b-c567a4fc76c8" providerId="ADAL" clId="{7197003D-A8E6-48A1-8020-0C18E9DA9833}" dt="2021-09-23T07:54:56.753" v="341" actId="1076"/>
          <ac:spMkLst>
            <pc:docMk/>
            <pc:sldMk cId="3244841894" sldId="6845"/>
            <ac:spMk id="15" creationId="{FB5E89BD-49A8-43A2-B027-D30E31FE809C}"/>
          </ac:spMkLst>
        </pc:spChg>
        <pc:spChg chg="mod">
          <ac:chgData name="KimKang Seok" userId="120aa508-39b4-42a1-935b-c567a4fc76c8" providerId="ADAL" clId="{7197003D-A8E6-48A1-8020-0C18E9DA9833}" dt="2021-09-23T07:55:14.548" v="342" actId="207"/>
          <ac:spMkLst>
            <pc:docMk/>
            <pc:sldMk cId="3244841894" sldId="6845"/>
            <ac:spMk id="17" creationId="{FE7DAAA8-8069-455A-B8F5-334055FE6DA0}"/>
          </ac:spMkLst>
        </pc:spChg>
        <pc:spChg chg="mod">
          <ac:chgData name="KimKang Seok" userId="120aa508-39b4-42a1-935b-c567a4fc76c8" providerId="ADAL" clId="{7197003D-A8E6-48A1-8020-0C18E9DA9833}" dt="2021-09-23T07:55:17.697" v="343" actId="207"/>
          <ac:spMkLst>
            <pc:docMk/>
            <pc:sldMk cId="3244841894" sldId="6845"/>
            <ac:spMk id="24" creationId="{A2C5D1FC-F2F1-4482-984A-11737A54ADE1}"/>
          </ac:spMkLst>
        </pc:spChg>
        <pc:spChg chg="mod">
          <ac:chgData name="KimKang Seok" userId="120aa508-39b4-42a1-935b-c567a4fc76c8" providerId="ADAL" clId="{7197003D-A8E6-48A1-8020-0C18E9DA9833}" dt="2021-09-23T07:55:17.697" v="343" actId="207"/>
          <ac:spMkLst>
            <pc:docMk/>
            <pc:sldMk cId="3244841894" sldId="6845"/>
            <ac:spMk id="26" creationId="{07471C2D-06C2-4D00-8F66-8FE8AE5053B5}"/>
          </ac:spMkLst>
        </pc:spChg>
      </pc:sldChg>
      <pc:sldChg chg="addSp delSp modSp mod">
        <pc:chgData name="KimKang Seok" userId="120aa508-39b4-42a1-935b-c567a4fc76c8" providerId="ADAL" clId="{7197003D-A8E6-48A1-8020-0C18E9DA9833}" dt="2021-09-23T07:58:16.257" v="384" actId="207"/>
        <pc:sldMkLst>
          <pc:docMk/>
          <pc:sldMk cId="558271600" sldId="6846"/>
        </pc:sldMkLst>
        <pc:spChg chg="add mod">
          <ac:chgData name="KimKang Seok" userId="120aa508-39b4-42a1-935b-c567a4fc76c8" providerId="ADAL" clId="{7197003D-A8E6-48A1-8020-0C18E9DA9833}" dt="2021-09-23T07:58:09.617" v="382" actId="1076"/>
          <ac:spMkLst>
            <pc:docMk/>
            <pc:sldMk cId="558271600" sldId="6846"/>
            <ac:spMk id="14" creationId="{AC10B030-D58E-45B6-8090-971DA0B06D0E}"/>
          </ac:spMkLst>
        </pc:spChg>
        <pc:spChg chg="del">
          <ac:chgData name="KimKang Seok" userId="120aa508-39b4-42a1-935b-c567a4fc76c8" providerId="ADAL" clId="{7197003D-A8E6-48A1-8020-0C18E9DA9833}" dt="2021-09-23T07:58:05.474" v="380" actId="478"/>
          <ac:spMkLst>
            <pc:docMk/>
            <pc:sldMk cId="558271600" sldId="6846"/>
            <ac:spMk id="15" creationId="{BD18B833-EF5C-41BF-AD30-04776D4346D3}"/>
          </ac:spMkLst>
        </pc:spChg>
        <pc:spChg chg="mod">
          <ac:chgData name="KimKang Seok" userId="120aa508-39b4-42a1-935b-c567a4fc76c8" providerId="ADAL" clId="{7197003D-A8E6-48A1-8020-0C18E9DA9833}" dt="2021-09-23T07:58:12.491" v="383" actId="207"/>
          <ac:spMkLst>
            <pc:docMk/>
            <pc:sldMk cId="558271600" sldId="6846"/>
            <ac:spMk id="16" creationId="{92CA87CC-9E17-44CE-A97F-3436DE434277}"/>
          </ac:spMkLst>
        </pc:spChg>
        <pc:spChg chg="mod">
          <ac:chgData name="KimKang Seok" userId="120aa508-39b4-42a1-935b-c567a4fc76c8" providerId="ADAL" clId="{7197003D-A8E6-48A1-8020-0C18E9DA9833}" dt="2021-09-23T07:58:16.257" v="384" actId="207"/>
          <ac:spMkLst>
            <pc:docMk/>
            <pc:sldMk cId="558271600" sldId="6846"/>
            <ac:spMk id="24" creationId="{A2C5D1FC-F2F1-4482-984A-11737A54ADE1}"/>
          </ac:spMkLst>
        </pc:spChg>
        <pc:spChg chg="mod">
          <ac:chgData name="KimKang Seok" userId="120aa508-39b4-42a1-935b-c567a4fc76c8" providerId="ADAL" clId="{7197003D-A8E6-48A1-8020-0C18E9DA9833}" dt="2021-09-23T07:58:16.257" v="384" actId="207"/>
          <ac:spMkLst>
            <pc:docMk/>
            <pc:sldMk cId="558271600" sldId="6846"/>
            <ac:spMk id="26" creationId="{07471C2D-06C2-4D00-8F66-8FE8AE5053B5}"/>
          </ac:spMkLst>
        </pc:spChg>
      </pc:sldChg>
      <pc:sldChg chg="addSp delSp modSp mod">
        <pc:chgData name="KimKang Seok" userId="120aa508-39b4-42a1-935b-c567a4fc76c8" providerId="ADAL" clId="{7197003D-A8E6-48A1-8020-0C18E9DA9833}" dt="2021-09-24T04:30:31.061" v="438" actId="207"/>
        <pc:sldMkLst>
          <pc:docMk/>
          <pc:sldMk cId="3924673519" sldId="6847"/>
        </pc:sldMkLst>
        <pc:spChg chg="mod">
          <ac:chgData name="KimKang Seok" userId="120aa508-39b4-42a1-935b-c567a4fc76c8" providerId="ADAL" clId="{7197003D-A8E6-48A1-8020-0C18E9DA9833}" dt="2021-09-24T04:29:30.804" v="431" actId="14100"/>
          <ac:spMkLst>
            <pc:docMk/>
            <pc:sldMk cId="3924673519" sldId="6847"/>
            <ac:spMk id="47" creationId="{2BC03292-E832-489B-96E5-981B23D55700}"/>
          </ac:spMkLst>
        </pc:spChg>
        <pc:spChg chg="mod">
          <ac:chgData name="KimKang Seok" userId="120aa508-39b4-42a1-935b-c567a4fc76c8" providerId="ADAL" clId="{7197003D-A8E6-48A1-8020-0C18E9DA9833}" dt="2021-09-24T04:30:31.061" v="438" actId="207"/>
          <ac:spMkLst>
            <pc:docMk/>
            <pc:sldMk cId="3924673519" sldId="6847"/>
            <ac:spMk id="48" creationId="{14317F30-2D1A-46AC-A621-E19FD897BCE8}"/>
          </ac:spMkLst>
        </pc:spChg>
        <pc:spChg chg="add mod">
          <ac:chgData name="KimKang Seok" userId="120aa508-39b4-42a1-935b-c567a4fc76c8" providerId="ADAL" clId="{7197003D-A8E6-48A1-8020-0C18E9DA9833}" dt="2021-09-24T04:30:23.893" v="436" actId="14100"/>
          <ac:spMkLst>
            <pc:docMk/>
            <pc:sldMk cId="3924673519" sldId="6847"/>
            <ac:spMk id="50" creationId="{665FCD0E-FE00-492F-AAC2-8E5354DAF4CB}"/>
          </ac:spMkLst>
        </pc:spChg>
        <pc:spChg chg="del mod">
          <ac:chgData name="KimKang Seok" userId="120aa508-39b4-42a1-935b-c567a4fc76c8" providerId="ADAL" clId="{7197003D-A8E6-48A1-8020-0C18E9DA9833}" dt="2021-09-24T04:30:15.191" v="433" actId="478"/>
          <ac:spMkLst>
            <pc:docMk/>
            <pc:sldMk cId="3924673519" sldId="6847"/>
            <ac:spMk id="51" creationId="{AF83715F-F9E3-4EB2-AA45-F16F2CD484E2}"/>
          </ac:spMkLst>
        </pc:spChg>
        <pc:spChg chg="mod">
          <ac:chgData name="KimKang Seok" userId="120aa508-39b4-42a1-935b-c567a4fc76c8" providerId="ADAL" clId="{7197003D-A8E6-48A1-8020-0C18E9DA9833}" dt="2021-09-24T04:30:31.061" v="438" actId="207"/>
          <ac:spMkLst>
            <pc:docMk/>
            <pc:sldMk cId="3924673519" sldId="6847"/>
            <ac:spMk id="52" creationId="{2ECEF8B7-A60E-464F-BF1F-9166210032DE}"/>
          </ac:spMkLst>
        </pc:spChg>
        <pc:spChg chg="mod">
          <ac:chgData name="KimKang Seok" userId="120aa508-39b4-42a1-935b-c567a4fc76c8" providerId="ADAL" clId="{7197003D-A8E6-48A1-8020-0C18E9DA9833}" dt="2021-09-24T04:30:27.166" v="437" actId="207"/>
          <ac:spMkLst>
            <pc:docMk/>
            <pc:sldMk cId="3924673519" sldId="6847"/>
            <ac:spMk id="55" creationId="{AFB9841A-B2DA-4B3E-B2F9-E4E1EF5B7A83}"/>
          </ac:spMkLst>
        </pc:spChg>
      </pc:sldChg>
      <pc:sldChg chg="addSp delSp modSp mod addAnim delAnim modAnim">
        <pc:chgData name="KimKang Seok" userId="120aa508-39b4-42a1-935b-c567a4fc76c8" providerId="ADAL" clId="{7197003D-A8E6-48A1-8020-0C18E9DA9833}" dt="2021-09-23T08:00:31.238" v="398" actId="207"/>
        <pc:sldMkLst>
          <pc:docMk/>
          <pc:sldMk cId="4293594132" sldId="6848"/>
        </pc:sldMkLst>
        <pc:spChg chg="add del mod">
          <ac:chgData name="KimKang Seok" userId="120aa508-39b4-42a1-935b-c567a4fc76c8" providerId="ADAL" clId="{7197003D-A8E6-48A1-8020-0C18E9DA9833}" dt="2021-09-23T08:00:14.390" v="395"/>
          <ac:spMkLst>
            <pc:docMk/>
            <pc:sldMk cId="4293594132" sldId="6848"/>
            <ac:spMk id="14" creationId="{870C7CC0-77C0-4B25-9053-D7B5AA43CB1B}"/>
          </ac:spMkLst>
        </pc:spChg>
        <pc:spChg chg="add del">
          <ac:chgData name="KimKang Seok" userId="120aa508-39b4-42a1-935b-c567a4fc76c8" providerId="ADAL" clId="{7197003D-A8E6-48A1-8020-0C18E9DA9833}" dt="2021-09-23T08:00:05.334" v="387" actId="22"/>
          <ac:spMkLst>
            <pc:docMk/>
            <pc:sldMk cId="4293594132" sldId="6848"/>
            <ac:spMk id="15" creationId="{DE9E36D8-181C-4EB8-BE51-5752E19A808C}"/>
          </ac:spMkLst>
        </pc:spChg>
        <pc:spChg chg="mod">
          <ac:chgData name="KimKang Seok" userId="120aa508-39b4-42a1-935b-c567a4fc76c8" providerId="ADAL" clId="{7197003D-A8E6-48A1-8020-0C18E9DA9833}" dt="2021-09-23T08:00:31.238" v="398" actId="207"/>
          <ac:spMkLst>
            <pc:docMk/>
            <pc:sldMk cId="4293594132" sldId="6848"/>
            <ac:spMk id="17" creationId="{10612BFE-EAB0-471A-B915-BC9C716DFC5A}"/>
          </ac:spMkLst>
        </pc:spChg>
        <pc:spChg chg="mod">
          <ac:chgData name="KimKang Seok" userId="120aa508-39b4-42a1-935b-c567a4fc76c8" providerId="ADAL" clId="{7197003D-A8E6-48A1-8020-0C18E9DA9833}" dt="2021-09-23T08:00:19.819" v="396" actId="207"/>
          <ac:spMkLst>
            <pc:docMk/>
            <pc:sldMk cId="4293594132" sldId="6848"/>
            <ac:spMk id="18" creationId="{E1165D1C-B7B4-4A57-BE93-837E614EEA2B}"/>
          </ac:spMkLst>
        </pc:spChg>
        <pc:spChg chg="mod">
          <ac:chgData name="KimKang Seok" userId="120aa508-39b4-42a1-935b-c567a4fc76c8" providerId="ADAL" clId="{7197003D-A8E6-48A1-8020-0C18E9DA9833}" dt="2021-09-23T08:00:24.521" v="397" actId="207"/>
          <ac:spMkLst>
            <pc:docMk/>
            <pc:sldMk cId="4293594132" sldId="6848"/>
            <ac:spMk id="24" creationId="{A2C5D1FC-F2F1-4482-984A-11737A54ADE1}"/>
          </ac:spMkLst>
        </pc:spChg>
        <pc:spChg chg="mod">
          <ac:chgData name="KimKang Seok" userId="120aa508-39b4-42a1-935b-c567a4fc76c8" providerId="ADAL" clId="{7197003D-A8E6-48A1-8020-0C18E9DA9833}" dt="2021-09-23T08:00:24.521" v="397" actId="207"/>
          <ac:spMkLst>
            <pc:docMk/>
            <pc:sldMk cId="4293594132" sldId="6848"/>
            <ac:spMk id="26" creationId="{07471C2D-06C2-4D00-8F66-8FE8AE5053B5}"/>
          </ac:spMkLst>
        </pc:spChg>
      </pc:sldChg>
      <pc:sldChg chg="addSp delSp modSp add mod">
        <pc:chgData name="KimKang Seok" userId="120aa508-39b4-42a1-935b-c567a4fc76c8" providerId="ADAL" clId="{7197003D-A8E6-48A1-8020-0C18E9DA9833}" dt="2021-09-24T06:09:18.633" v="2409" actId="2711"/>
        <pc:sldMkLst>
          <pc:docMk/>
          <pc:sldMk cId="1169604048" sldId="6849"/>
        </pc:sldMkLst>
        <pc:spChg chg="del mod">
          <ac:chgData name="KimKang Seok" userId="120aa508-39b4-42a1-935b-c567a4fc76c8" providerId="ADAL" clId="{7197003D-A8E6-48A1-8020-0C18E9DA9833}" dt="2021-09-23T06:50:41.535" v="294" actId="478"/>
          <ac:spMkLst>
            <pc:docMk/>
            <pc:sldMk cId="1169604048" sldId="6849"/>
            <ac:spMk id="15" creationId="{EE2212CE-6590-4124-95C5-8CB79CBCFCA6}"/>
          </ac:spMkLst>
        </pc:spChg>
        <pc:spChg chg="add mod">
          <ac:chgData name="KimKang Seok" userId="120aa508-39b4-42a1-935b-c567a4fc76c8" providerId="ADAL" clId="{7197003D-A8E6-48A1-8020-0C18E9DA9833}" dt="2021-09-23T06:50:51.495" v="297" actId="14100"/>
          <ac:spMkLst>
            <pc:docMk/>
            <pc:sldMk cId="1169604048" sldId="6849"/>
            <ac:spMk id="17" creationId="{445F8CAC-1CFE-4E51-BBB0-70ABADBD6EF6}"/>
          </ac:spMkLst>
        </pc:spChg>
        <pc:spChg chg="del">
          <ac:chgData name="KimKang Seok" userId="120aa508-39b4-42a1-935b-c567a4fc76c8" providerId="ADAL" clId="{7197003D-A8E6-48A1-8020-0C18E9DA9833}" dt="2021-09-23T06:50:55.039" v="298" actId="478"/>
          <ac:spMkLst>
            <pc:docMk/>
            <pc:sldMk cId="1169604048" sldId="6849"/>
            <ac:spMk id="19" creationId="{6B9DC2CB-BCBE-4B74-A4D0-69AD17640369}"/>
          </ac:spMkLst>
        </pc:spChg>
        <pc:spChg chg="add mod">
          <ac:chgData name="KimKang Seok" userId="120aa508-39b4-42a1-935b-c567a4fc76c8" providerId="ADAL" clId="{7197003D-A8E6-48A1-8020-0C18E9DA9833}" dt="2021-09-23T06:51:30.294" v="306" actId="1076"/>
          <ac:spMkLst>
            <pc:docMk/>
            <pc:sldMk cId="1169604048" sldId="6849"/>
            <ac:spMk id="21" creationId="{D89CB298-9EEF-45E4-AA1C-75A789296DF2}"/>
          </ac:spMkLst>
        </pc:spChg>
        <pc:spChg chg="mod">
          <ac:chgData name="KimKang Seok" userId="120aa508-39b4-42a1-935b-c567a4fc76c8" providerId="ADAL" clId="{7197003D-A8E6-48A1-8020-0C18E9DA9833}" dt="2021-09-24T06:09:18.633" v="2409" actId="2711"/>
          <ac:spMkLst>
            <pc:docMk/>
            <pc:sldMk cId="1169604048" sldId="6849"/>
            <ac:spMk id="25" creationId="{FE64405A-30C8-43E2-8140-2BEEF1E08CF5}"/>
          </ac:spMkLst>
        </pc:spChg>
      </pc:sldChg>
      <pc:sldChg chg="addSp delSp modSp add mod modAnim">
        <pc:chgData name="KimKang Seok" userId="120aa508-39b4-42a1-935b-c567a4fc76c8" providerId="ADAL" clId="{7197003D-A8E6-48A1-8020-0C18E9DA9833}" dt="2021-09-24T06:10:46.001" v="2438" actId="20577"/>
        <pc:sldMkLst>
          <pc:docMk/>
          <pc:sldMk cId="1058875933" sldId="6850"/>
        </pc:sldMkLst>
        <pc:spChg chg="mod">
          <ac:chgData name="KimKang Seok" userId="120aa508-39b4-42a1-935b-c567a4fc76c8" providerId="ADAL" clId="{7197003D-A8E6-48A1-8020-0C18E9DA9833}" dt="2021-09-24T05:10:45.473" v="560" actId="20577"/>
          <ac:spMkLst>
            <pc:docMk/>
            <pc:sldMk cId="1058875933" sldId="6850"/>
            <ac:spMk id="6" creationId="{46A08DF1-769F-4507-9242-DE6DEC99DB60}"/>
          </ac:spMkLst>
        </pc:spChg>
        <pc:spChg chg="mod">
          <ac:chgData name="KimKang Seok" userId="120aa508-39b4-42a1-935b-c567a4fc76c8" providerId="ADAL" clId="{7197003D-A8E6-48A1-8020-0C18E9DA9833}" dt="2021-09-24T05:16:01.142" v="784" actId="14100"/>
          <ac:spMkLst>
            <pc:docMk/>
            <pc:sldMk cId="1058875933" sldId="6850"/>
            <ac:spMk id="8" creationId="{E9E35568-3877-4E0D-9CCD-F9A241432061}"/>
          </ac:spMkLst>
        </pc:spChg>
        <pc:spChg chg="mod">
          <ac:chgData name="KimKang Seok" userId="120aa508-39b4-42a1-935b-c567a4fc76c8" providerId="ADAL" clId="{7197003D-A8E6-48A1-8020-0C18E9DA9833}" dt="2021-09-24T06:10:46.001" v="2438" actId="20577"/>
          <ac:spMkLst>
            <pc:docMk/>
            <pc:sldMk cId="1058875933" sldId="6850"/>
            <ac:spMk id="12" creationId="{82764D34-E03E-474A-885E-DB534869933A}"/>
          </ac:spMkLst>
        </pc:spChg>
        <pc:spChg chg="add mod">
          <ac:chgData name="KimKang Seok" userId="120aa508-39b4-42a1-935b-c567a4fc76c8" providerId="ADAL" clId="{7197003D-A8E6-48A1-8020-0C18E9DA9833}" dt="2021-09-24T05:16:22.766" v="788" actId="1076"/>
          <ac:spMkLst>
            <pc:docMk/>
            <pc:sldMk cId="1058875933" sldId="6850"/>
            <ac:spMk id="13" creationId="{9AE1694D-20CE-4E05-88DB-3CBF24578DC4}"/>
          </ac:spMkLst>
        </pc:spChg>
        <pc:spChg chg="del">
          <ac:chgData name="KimKang Seok" userId="120aa508-39b4-42a1-935b-c567a4fc76c8" providerId="ADAL" clId="{7197003D-A8E6-48A1-8020-0C18E9DA9833}" dt="2021-09-24T05:11:04.824" v="563" actId="478"/>
          <ac:spMkLst>
            <pc:docMk/>
            <pc:sldMk cId="1058875933" sldId="6850"/>
            <ac:spMk id="14" creationId="{CE172CED-3567-4737-809F-F570A58D35BD}"/>
          </ac:spMkLst>
        </pc:spChg>
        <pc:spChg chg="add mod">
          <ac:chgData name="KimKang Seok" userId="120aa508-39b4-42a1-935b-c567a4fc76c8" providerId="ADAL" clId="{7197003D-A8E6-48A1-8020-0C18E9DA9833}" dt="2021-09-24T05:16:42.878" v="791" actId="1076"/>
          <ac:spMkLst>
            <pc:docMk/>
            <pc:sldMk cId="1058875933" sldId="6850"/>
            <ac:spMk id="15" creationId="{8976BA08-1262-4943-A4CA-C3346CC260CA}"/>
          </ac:spMkLst>
        </pc:spChg>
        <pc:spChg chg="mod">
          <ac:chgData name="KimKang Seok" userId="120aa508-39b4-42a1-935b-c567a4fc76c8" providerId="ADAL" clId="{7197003D-A8E6-48A1-8020-0C18E9DA9833}" dt="2021-09-24T05:19:57.311" v="926" actId="20577"/>
          <ac:spMkLst>
            <pc:docMk/>
            <pc:sldMk cId="1058875933" sldId="6850"/>
            <ac:spMk id="16" creationId="{E55BBDDB-769D-4986-9973-30A1FAC418AB}"/>
          </ac:spMkLst>
        </pc:spChg>
        <pc:spChg chg="mod">
          <ac:chgData name="KimKang Seok" userId="120aa508-39b4-42a1-935b-c567a4fc76c8" providerId="ADAL" clId="{7197003D-A8E6-48A1-8020-0C18E9DA9833}" dt="2021-09-24T05:11:01.950" v="562" actId="1076"/>
          <ac:spMkLst>
            <pc:docMk/>
            <pc:sldMk cId="1058875933" sldId="6850"/>
            <ac:spMk id="19" creationId="{E65F958B-6582-4D79-904F-9AA2E1FC6062}"/>
          </ac:spMkLst>
        </pc:spChg>
        <pc:spChg chg="mod">
          <ac:chgData name="KimKang Seok" userId="120aa508-39b4-42a1-935b-c567a4fc76c8" providerId="ADAL" clId="{7197003D-A8E6-48A1-8020-0C18E9DA9833}" dt="2021-09-24T05:11:01.950" v="562" actId="1076"/>
          <ac:spMkLst>
            <pc:docMk/>
            <pc:sldMk cId="1058875933" sldId="6850"/>
            <ac:spMk id="21" creationId="{682E8318-A771-4CC1-8073-4446346939B4}"/>
          </ac:spMkLst>
        </pc:spChg>
      </pc:sldChg>
    </pc:docChg>
  </pc:docChgLst>
  <pc:docChgLst>
    <pc:chgData name="KimKang Seok" userId="120aa508-39b4-42a1-935b-c567a4fc76c8" providerId="ADAL" clId="{EB7954FB-F925-40BB-BF56-BD744A67F0B0}"/>
    <pc:docChg chg="undo redo custSel addSld delSld modSld sldOrd modSection">
      <pc:chgData name="KimKang Seok" userId="120aa508-39b4-42a1-935b-c567a4fc76c8" providerId="ADAL" clId="{EB7954FB-F925-40BB-BF56-BD744A67F0B0}" dt="2021-10-22T01:59:43.977" v="3312" actId="20577"/>
      <pc:docMkLst>
        <pc:docMk/>
      </pc:docMkLst>
      <pc:sldChg chg="addSp delSp modSp mod">
        <pc:chgData name="KimKang Seok" userId="120aa508-39b4-42a1-935b-c567a4fc76c8" providerId="ADAL" clId="{EB7954FB-F925-40BB-BF56-BD744A67F0B0}" dt="2021-10-21T15:22:24.387" v="2527" actId="20577"/>
        <pc:sldMkLst>
          <pc:docMk/>
          <pc:sldMk cId="2807632571" sldId="6794"/>
        </pc:sldMkLst>
        <pc:spChg chg="add del mod">
          <ac:chgData name="KimKang Seok" userId="120aa508-39b4-42a1-935b-c567a4fc76c8" providerId="ADAL" clId="{EB7954FB-F925-40BB-BF56-BD744A67F0B0}" dt="2021-10-21T15:21:36.369" v="2498"/>
          <ac:spMkLst>
            <pc:docMk/>
            <pc:sldMk cId="2807632571" sldId="6794"/>
            <ac:spMk id="2" creationId="{CA982DE8-386B-4209-8B22-9B9135676868}"/>
          </ac:spMkLst>
        </pc:spChg>
        <pc:spChg chg="add mod">
          <ac:chgData name="KimKang Seok" userId="120aa508-39b4-42a1-935b-c567a4fc76c8" providerId="ADAL" clId="{EB7954FB-F925-40BB-BF56-BD744A67F0B0}" dt="2021-10-21T15:22:12.589" v="2518" actId="113"/>
          <ac:spMkLst>
            <pc:docMk/>
            <pc:sldMk cId="2807632571" sldId="6794"/>
            <ac:spMk id="8" creationId="{74DF822D-5AA5-4067-A0DD-2DFF5545B9BF}"/>
          </ac:spMkLst>
        </pc:spChg>
        <pc:spChg chg="add mod">
          <ac:chgData name="KimKang Seok" userId="120aa508-39b4-42a1-935b-c567a4fc76c8" providerId="ADAL" clId="{EB7954FB-F925-40BB-BF56-BD744A67F0B0}" dt="2021-10-21T15:22:24.387" v="2527" actId="20577"/>
          <ac:spMkLst>
            <pc:docMk/>
            <pc:sldMk cId="2807632571" sldId="6794"/>
            <ac:spMk id="13" creationId="{1D196224-CEDB-4091-BB7D-D6F3B9BED567}"/>
          </ac:spMkLst>
        </pc:spChg>
        <pc:spChg chg="mod">
          <ac:chgData name="KimKang Seok" userId="120aa508-39b4-42a1-935b-c567a4fc76c8" providerId="ADAL" clId="{EB7954FB-F925-40BB-BF56-BD744A67F0B0}" dt="2021-10-21T15:21:50.523" v="2504" actId="1076"/>
          <ac:spMkLst>
            <pc:docMk/>
            <pc:sldMk cId="2807632571" sldId="6794"/>
            <ac:spMk id="15" creationId="{EC8F8232-0949-4D5C-BF33-A665D13656ED}"/>
          </ac:spMkLst>
        </pc:spChg>
        <pc:picChg chg="add mod">
          <ac:chgData name="KimKang Seok" userId="120aa508-39b4-42a1-935b-c567a4fc76c8" providerId="ADAL" clId="{EB7954FB-F925-40BB-BF56-BD744A67F0B0}" dt="2021-10-21T15:21:59.819" v="2509" actId="1076"/>
          <ac:picMkLst>
            <pc:docMk/>
            <pc:sldMk cId="2807632571" sldId="6794"/>
            <ac:picMk id="2050" creationId="{CCC2A64A-B585-4E87-AFDB-E85C2EE8C601}"/>
          </ac:picMkLst>
        </pc:picChg>
        <pc:picChg chg="add mod">
          <ac:chgData name="KimKang Seok" userId="120aa508-39b4-42a1-935b-c567a4fc76c8" providerId="ADAL" clId="{EB7954FB-F925-40BB-BF56-BD744A67F0B0}" dt="2021-10-21T15:21:58.554" v="2508" actId="1076"/>
          <ac:picMkLst>
            <pc:docMk/>
            <pc:sldMk cId="2807632571" sldId="6794"/>
            <ac:picMk id="2052" creationId="{D2C5E4F2-8D44-4643-9D5A-4B165E01E842}"/>
          </ac:picMkLst>
        </pc:picChg>
        <pc:picChg chg="add del mod">
          <ac:chgData name="KimKang Seok" userId="120aa508-39b4-42a1-935b-c567a4fc76c8" providerId="ADAL" clId="{EB7954FB-F925-40BB-BF56-BD744A67F0B0}" dt="2021-10-21T15:21:54.299" v="2505" actId="478"/>
          <ac:picMkLst>
            <pc:docMk/>
            <pc:sldMk cId="2807632571" sldId="6794"/>
            <ac:picMk id="2054" creationId="{7E662DE4-5862-49D1-AE4B-7E422DA990CB}"/>
          </ac:picMkLst>
        </pc:picChg>
      </pc:sldChg>
      <pc:sldChg chg="modSp mod">
        <pc:chgData name="KimKang Seok" userId="120aa508-39b4-42a1-935b-c567a4fc76c8" providerId="ADAL" clId="{EB7954FB-F925-40BB-BF56-BD744A67F0B0}" dt="2021-10-22T01:30:52.482" v="2966" actId="1036"/>
        <pc:sldMkLst>
          <pc:docMk/>
          <pc:sldMk cId="488364707" sldId="6796"/>
        </pc:sldMkLst>
        <pc:spChg chg="mod">
          <ac:chgData name="KimKang Seok" userId="120aa508-39b4-42a1-935b-c567a4fc76c8" providerId="ADAL" clId="{EB7954FB-F925-40BB-BF56-BD744A67F0B0}" dt="2021-10-22T01:30:52.482" v="2966" actId="1036"/>
          <ac:spMkLst>
            <pc:docMk/>
            <pc:sldMk cId="488364707" sldId="6796"/>
            <ac:spMk id="17" creationId="{6B356738-705D-46A6-B1E9-9BF89E94BF32}"/>
          </ac:spMkLst>
        </pc:spChg>
        <pc:spChg chg="mod">
          <ac:chgData name="KimKang Seok" userId="120aa508-39b4-42a1-935b-c567a4fc76c8" providerId="ADAL" clId="{EB7954FB-F925-40BB-BF56-BD744A67F0B0}" dt="2021-10-22T01:30:52.482" v="2966" actId="1036"/>
          <ac:spMkLst>
            <pc:docMk/>
            <pc:sldMk cId="488364707" sldId="6796"/>
            <ac:spMk id="19" creationId="{E65F958B-6582-4D79-904F-9AA2E1FC6062}"/>
          </ac:spMkLst>
        </pc:spChg>
        <pc:spChg chg="mod">
          <ac:chgData name="KimKang Seok" userId="120aa508-39b4-42a1-935b-c567a4fc76c8" providerId="ADAL" clId="{EB7954FB-F925-40BB-BF56-BD744A67F0B0}" dt="2021-10-22T01:30:52.482" v="2966" actId="1036"/>
          <ac:spMkLst>
            <pc:docMk/>
            <pc:sldMk cId="488364707" sldId="6796"/>
            <ac:spMk id="21" creationId="{682E8318-A771-4CC1-8073-4446346939B4}"/>
          </ac:spMkLst>
        </pc:spChg>
      </pc:sldChg>
      <pc:sldChg chg="addSp delSp modSp mod">
        <pc:chgData name="KimKang Seok" userId="120aa508-39b4-42a1-935b-c567a4fc76c8" providerId="ADAL" clId="{EB7954FB-F925-40BB-BF56-BD744A67F0B0}" dt="2021-10-22T01:26:53.528" v="2915" actId="1076"/>
        <pc:sldMkLst>
          <pc:docMk/>
          <pc:sldMk cId="3837247154" sldId="6799"/>
        </pc:sldMkLst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14" creationId="{FB8CD43D-EEC4-42CC-93B3-76376895C3C7}"/>
          </ac:spMkLst>
        </pc:spChg>
        <pc:spChg chg="mod">
          <ac:chgData name="KimKang Seok" userId="120aa508-39b4-42a1-935b-c567a4fc76c8" providerId="ADAL" clId="{EB7954FB-F925-40BB-BF56-BD744A67F0B0}" dt="2021-10-22T01:26:18.210" v="2905" actId="14100"/>
          <ac:spMkLst>
            <pc:docMk/>
            <pc:sldMk cId="3837247154" sldId="6799"/>
            <ac:spMk id="15" creationId="{1CD915A8-2EFE-4591-BE67-14E3B5E14EA5}"/>
          </ac:spMkLst>
        </pc:spChg>
        <pc:spChg chg="del mod">
          <ac:chgData name="KimKang Seok" userId="120aa508-39b4-42a1-935b-c567a4fc76c8" providerId="ADAL" clId="{EB7954FB-F925-40BB-BF56-BD744A67F0B0}" dt="2021-10-22T01:24:50.642" v="2825" actId="478"/>
          <ac:spMkLst>
            <pc:docMk/>
            <pc:sldMk cId="3837247154" sldId="6799"/>
            <ac:spMk id="16" creationId="{D8BF0517-AB1F-4294-ACEF-12ED017EEFFD}"/>
          </ac:spMkLst>
        </pc:spChg>
        <pc:spChg chg="del mod">
          <ac:chgData name="KimKang Seok" userId="120aa508-39b4-42a1-935b-c567a4fc76c8" providerId="ADAL" clId="{EB7954FB-F925-40BB-BF56-BD744A67F0B0}" dt="2021-10-22T01:24:54.172" v="2829" actId="478"/>
          <ac:spMkLst>
            <pc:docMk/>
            <pc:sldMk cId="3837247154" sldId="6799"/>
            <ac:spMk id="17" creationId="{601901FC-E6C8-4B05-B69A-B72063B37F1A}"/>
          </ac:spMkLst>
        </pc:spChg>
        <pc:spChg chg="del mod">
          <ac:chgData name="KimKang Seok" userId="120aa508-39b4-42a1-935b-c567a4fc76c8" providerId="ADAL" clId="{EB7954FB-F925-40BB-BF56-BD744A67F0B0}" dt="2021-10-22T01:24:51.258" v="2826" actId="478"/>
          <ac:spMkLst>
            <pc:docMk/>
            <pc:sldMk cId="3837247154" sldId="6799"/>
            <ac:spMk id="18" creationId="{A149313C-7E80-4435-8FD1-263513570457}"/>
          </ac:spMkLst>
        </pc:spChg>
        <pc:spChg chg="del mod">
          <ac:chgData name="KimKang Seok" userId="120aa508-39b4-42a1-935b-c567a4fc76c8" providerId="ADAL" clId="{EB7954FB-F925-40BB-BF56-BD744A67F0B0}" dt="2021-10-22T01:24:50.203" v="2824" actId="478"/>
          <ac:spMkLst>
            <pc:docMk/>
            <pc:sldMk cId="3837247154" sldId="6799"/>
            <ac:spMk id="19" creationId="{97364112-7857-469B-B896-897F005634B7}"/>
          </ac:spMkLst>
        </pc:spChg>
        <pc:spChg chg="del mod">
          <ac:chgData name="KimKang Seok" userId="120aa508-39b4-42a1-935b-c567a4fc76c8" providerId="ADAL" clId="{EB7954FB-F925-40BB-BF56-BD744A67F0B0}" dt="2021-10-22T01:24:53.314" v="2828" actId="478"/>
          <ac:spMkLst>
            <pc:docMk/>
            <pc:sldMk cId="3837247154" sldId="6799"/>
            <ac:spMk id="20" creationId="{971CBD71-4CFB-4228-A75D-DC8C4A048FE5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1" creationId="{C407E8DB-0684-4A4E-8E6D-F50F11F166F9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2" creationId="{72A29DF7-8A70-4716-9660-9CF204D4AC6D}"/>
          </ac:spMkLst>
        </pc:spChg>
        <pc:spChg chg="del mod">
          <ac:chgData name="KimKang Seok" userId="120aa508-39b4-42a1-935b-c567a4fc76c8" providerId="ADAL" clId="{EB7954FB-F925-40BB-BF56-BD744A67F0B0}" dt="2021-10-22T01:24:52.171" v="2827" actId="478"/>
          <ac:spMkLst>
            <pc:docMk/>
            <pc:sldMk cId="3837247154" sldId="6799"/>
            <ac:spMk id="23" creationId="{1C6ADBE3-5468-4674-9FDB-1EE0918E7A9D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4" creationId="{B24AE2B6-2EF8-4BFA-B123-77890FCB3113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5" creationId="{37013098-6B41-4B55-8BCC-9764C3C38840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6" creationId="{DEDA8402-37C9-45C4-B178-32224382443B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7" creationId="{C02239B4-D047-48D5-9D67-B0091C55B899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8" creationId="{402C2E8B-B1FA-4E63-852C-7736D02969C1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29" creationId="{4C60E8FE-2494-4165-817A-B233939A865F}"/>
          </ac:spMkLst>
        </pc:spChg>
        <pc:spChg chg="add del mod">
          <ac:chgData name="KimKang Seok" userId="120aa508-39b4-42a1-935b-c567a4fc76c8" providerId="ADAL" clId="{EB7954FB-F925-40BB-BF56-BD744A67F0B0}" dt="2021-10-22T01:20:23.753" v="2813"/>
          <ac:spMkLst>
            <pc:docMk/>
            <pc:sldMk cId="3837247154" sldId="6799"/>
            <ac:spMk id="30" creationId="{0427A354-E3DF-4120-B4C9-F4688BCDE46C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1" creationId="{CC9A94CE-AB81-467A-9447-D8FEBCFC01DC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2" creationId="{5B7B39D9-7BD5-4D5C-BCCD-BC9513079739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3" creationId="{A21F1EC0-05DE-4421-B61E-981429DB0624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4" creationId="{4735D050-7DC9-4616-8DFB-66357C19ED7A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5" creationId="{D921D631-F3A9-481C-BC83-EA7F44612683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6" creationId="{A62D000F-E122-43F9-B850-8369D1D4D90F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7" creationId="{BDF17106-DABB-402F-AD86-04AF5527A322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8" creationId="{18907008-C03D-4196-86D7-1EC46DF1453A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39" creationId="{AD52624C-9FEC-437A-B1D4-5416190DB3BD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40" creationId="{BCE22DA4-32F4-4791-A207-973EF71C300B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1" creationId="{7846D5D5-2C9D-4A69-936D-212E85103AB9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2" creationId="{39D826FD-2AA5-4DBC-B0E8-3173C4115094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3" creationId="{76F9387C-C20E-4D17-91F9-77826D8CDE9B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4" creationId="{F756B278-5BCC-4B88-87F4-323157409BAF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5" creationId="{3BA4A375-4AB5-4B47-B260-BA377DE52608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6" creationId="{430F43FC-819F-4827-8C5C-A7EDBD996CA2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7" creationId="{9E962FCB-4BDC-4287-B4A3-E352952BBDAF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8" creationId="{A4353A1B-60F1-4EC3-8E32-1C4360A08926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49" creationId="{F875C0CE-B24E-428A-84C4-9014E95223EB}"/>
          </ac:spMkLst>
        </pc:spChg>
        <pc:spChg chg="add del mod">
          <ac:chgData name="KimKang Seok" userId="120aa508-39b4-42a1-935b-c567a4fc76c8" providerId="ADAL" clId="{EB7954FB-F925-40BB-BF56-BD744A67F0B0}" dt="2021-10-22T01:23:48.321" v="2820"/>
          <ac:spMkLst>
            <pc:docMk/>
            <pc:sldMk cId="3837247154" sldId="6799"/>
            <ac:spMk id="50" creationId="{CFEBBB99-E33E-44FF-B985-7AC95E75D0F6}"/>
          </ac:spMkLst>
        </pc:spChg>
        <pc:spChg chg="add mod">
          <ac:chgData name="KimKang Seok" userId="120aa508-39b4-42a1-935b-c567a4fc76c8" providerId="ADAL" clId="{EB7954FB-F925-40BB-BF56-BD744A67F0B0}" dt="2021-10-22T01:26:28.265" v="2908" actId="1076"/>
          <ac:spMkLst>
            <pc:docMk/>
            <pc:sldMk cId="3837247154" sldId="6799"/>
            <ac:spMk id="51" creationId="{CBB9B31E-BFA7-496A-A285-C129C91D58A3}"/>
          </ac:spMkLst>
        </pc:spChg>
        <pc:spChg chg="add mod">
          <ac:chgData name="KimKang Seok" userId="120aa508-39b4-42a1-935b-c567a4fc76c8" providerId="ADAL" clId="{EB7954FB-F925-40BB-BF56-BD744A67F0B0}" dt="2021-10-22T01:26:53.528" v="2915" actId="1076"/>
          <ac:spMkLst>
            <pc:docMk/>
            <pc:sldMk cId="3837247154" sldId="6799"/>
            <ac:spMk id="52" creationId="{8E0E143C-F25E-481F-A093-BF421A0A849A}"/>
          </ac:spMkLst>
        </pc:spChg>
        <pc:grpChg chg="mod">
          <ac:chgData name="KimKang Seok" userId="120aa508-39b4-42a1-935b-c567a4fc76c8" providerId="ADAL" clId="{EB7954FB-F925-40BB-BF56-BD744A67F0B0}" dt="2021-10-22T01:26:21.369" v="2907" actId="1076"/>
          <ac:grpSpMkLst>
            <pc:docMk/>
            <pc:sldMk cId="3837247154" sldId="6799"/>
            <ac:grpSpMk id="4" creationId="{21E9E9A1-D48B-423B-9BE8-D57D35B3CDD0}"/>
          </ac:grpSpMkLst>
        </pc:grpChg>
      </pc:sldChg>
      <pc:sldChg chg="modNotesTx">
        <pc:chgData name="KimKang Seok" userId="120aa508-39b4-42a1-935b-c567a4fc76c8" providerId="ADAL" clId="{EB7954FB-F925-40BB-BF56-BD744A67F0B0}" dt="2021-10-17T15:29:48.078" v="17" actId="20577"/>
        <pc:sldMkLst>
          <pc:docMk/>
          <pc:sldMk cId="779209666" sldId="6816"/>
        </pc:sldMkLst>
      </pc:sldChg>
      <pc:sldChg chg="delSp modSp mod">
        <pc:chgData name="KimKang Seok" userId="120aa508-39b4-42a1-935b-c567a4fc76c8" providerId="ADAL" clId="{EB7954FB-F925-40BB-BF56-BD744A67F0B0}" dt="2021-10-21T14:45:39.995" v="2166" actId="1076"/>
        <pc:sldMkLst>
          <pc:docMk/>
          <pc:sldMk cId="676384708" sldId="6824"/>
        </pc:sldMkLst>
        <pc:spChg chg="mod">
          <ac:chgData name="KimKang Seok" userId="120aa508-39b4-42a1-935b-c567a4fc76c8" providerId="ADAL" clId="{EB7954FB-F925-40BB-BF56-BD744A67F0B0}" dt="2021-10-21T14:45:39.995" v="2166" actId="1076"/>
          <ac:spMkLst>
            <pc:docMk/>
            <pc:sldMk cId="676384708" sldId="6824"/>
            <ac:spMk id="16" creationId="{79D9F0C0-DDFC-48AA-B503-3B4F358ED8F1}"/>
          </ac:spMkLst>
        </pc:spChg>
        <pc:spChg chg="del">
          <ac:chgData name="KimKang Seok" userId="120aa508-39b4-42a1-935b-c567a4fc76c8" providerId="ADAL" clId="{EB7954FB-F925-40BB-BF56-BD744A67F0B0}" dt="2021-10-21T14:45:35.197" v="2165" actId="478"/>
          <ac:spMkLst>
            <pc:docMk/>
            <pc:sldMk cId="676384708" sldId="6824"/>
            <ac:spMk id="21" creationId="{E7FC093D-471C-4F89-B2B0-39FE1542791C}"/>
          </ac:spMkLst>
        </pc:spChg>
        <pc:spChg chg="mod">
          <ac:chgData name="KimKang Seok" userId="120aa508-39b4-42a1-935b-c567a4fc76c8" providerId="ADAL" clId="{EB7954FB-F925-40BB-BF56-BD744A67F0B0}" dt="2021-10-21T14:45:39.995" v="2166" actId="1076"/>
          <ac:spMkLst>
            <pc:docMk/>
            <pc:sldMk cId="676384708" sldId="6824"/>
            <ac:spMk id="26" creationId="{056A974E-D0ED-4EB7-A0B9-2A266F6DC7DA}"/>
          </ac:spMkLst>
        </pc:spChg>
        <pc:spChg chg="del">
          <ac:chgData name="KimKang Seok" userId="120aa508-39b4-42a1-935b-c567a4fc76c8" providerId="ADAL" clId="{EB7954FB-F925-40BB-BF56-BD744A67F0B0}" dt="2021-10-21T14:45:33.559" v="2163" actId="478"/>
          <ac:spMkLst>
            <pc:docMk/>
            <pc:sldMk cId="676384708" sldId="6824"/>
            <ac:spMk id="32" creationId="{5B59003D-30D6-46BC-818F-032363F81BDB}"/>
          </ac:spMkLst>
        </pc:spChg>
        <pc:picChg chg="del">
          <ac:chgData name="KimKang Seok" userId="120aa508-39b4-42a1-935b-c567a4fc76c8" providerId="ADAL" clId="{EB7954FB-F925-40BB-BF56-BD744A67F0B0}" dt="2021-10-21T14:45:33.067" v="2162" actId="478"/>
          <ac:picMkLst>
            <pc:docMk/>
            <pc:sldMk cId="676384708" sldId="6824"/>
            <ac:picMk id="37" creationId="{CADAFFD8-7A30-4978-A7D7-989E9A11F96B}"/>
          </ac:picMkLst>
        </pc:picChg>
        <pc:picChg chg="mod">
          <ac:chgData name="KimKang Seok" userId="120aa508-39b4-42a1-935b-c567a4fc76c8" providerId="ADAL" clId="{EB7954FB-F925-40BB-BF56-BD744A67F0B0}" dt="2021-10-21T14:45:39.995" v="2166" actId="1076"/>
          <ac:picMkLst>
            <pc:docMk/>
            <pc:sldMk cId="676384708" sldId="6824"/>
            <ac:picMk id="3074" creationId="{CB1F2AF1-799F-4936-877B-BAE8A51447FC}"/>
          </ac:picMkLst>
        </pc:picChg>
        <pc:cxnChg chg="mod">
          <ac:chgData name="KimKang Seok" userId="120aa508-39b4-42a1-935b-c567a4fc76c8" providerId="ADAL" clId="{EB7954FB-F925-40BB-BF56-BD744A67F0B0}" dt="2021-10-21T14:45:39.995" v="2166" actId="1076"/>
          <ac:cxnSpMkLst>
            <pc:docMk/>
            <pc:sldMk cId="676384708" sldId="6824"/>
            <ac:cxnSpMk id="27" creationId="{19296149-30E3-4028-AA7A-E03FF6E7D5F6}"/>
          </ac:cxnSpMkLst>
        </pc:cxnChg>
        <pc:cxnChg chg="del mod">
          <ac:chgData name="KimKang Seok" userId="120aa508-39b4-42a1-935b-c567a4fc76c8" providerId="ADAL" clId="{EB7954FB-F925-40BB-BF56-BD744A67F0B0}" dt="2021-10-21T14:45:34.249" v="2164" actId="478"/>
          <ac:cxnSpMkLst>
            <pc:docMk/>
            <pc:sldMk cId="676384708" sldId="6824"/>
            <ac:cxnSpMk id="33" creationId="{20FEE1E4-CEC1-4C2E-A3FB-19111A428873}"/>
          </ac:cxnSpMkLst>
        </pc:cxnChg>
      </pc:sldChg>
      <pc:sldChg chg="mod modShow">
        <pc:chgData name="KimKang Seok" userId="120aa508-39b4-42a1-935b-c567a4fc76c8" providerId="ADAL" clId="{EB7954FB-F925-40BB-BF56-BD744A67F0B0}" dt="2021-10-21T14:45:13.045" v="2161" actId="729"/>
        <pc:sldMkLst>
          <pc:docMk/>
          <pc:sldMk cId="888276345" sldId="6825"/>
        </pc:sldMkLst>
      </pc:sldChg>
      <pc:sldChg chg="addSp delSp modSp mod">
        <pc:chgData name="KimKang Seok" userId="120aa508-39b4-42a1-935b-c567a4fc76c8" providerId="ADAL" clId="{EB7954FB-F925-40BB-BF56-BD744A67F0B0}" dt="2021-10-22T00:58:35.787" v="2650"/>
        <pc:sldMkLst>
          <pc:docMk/>
          <pc:sldMk cId="2437228122" sldId="6827"/>
        </pc:sldMkLst>
        <pc:spChg chg="add mod">
          <ac:chgData name="KimKang Seok" userId="120aa508-39b4-42a1-935b-c567a4fc76c8" providerId="ADAL" clId="{EB7954FB-F925-40BB-BF56-BD744A67F0B0}" dt="2021-10-22T00:58:35.787" v="2650"/>
          <ac:spMkLst>
            <pc:docMk/>
            <pc:sldMk cId="2437228122" sldId="6827"/>
            <ac:spMk id="18" creationId="{BC5AE545-87A2-4E63-B34A-8B1615B08394}"/>
          </ac:spMkLst>
        </pc:spChg>
        <pc:spChg chg="mod">
          <ac:chgData name="KimKang Seok" userId="120aa508-39b4-42a1-935b-c567a4fc76c8" providerId="ADAL" clId="{EB7954FB-F925-40BB-BF56-BD744A67F0B0}" dt="2021-10-22T00:55:38.225" v="2580" actId="1037"/>
          <ac:spMkLst>
            <pc:docMk/>
            <pc:sldMk cId="2437228122" sldId="6827"/>
            <ac:spMk id="24" creationId="{F272AAB6-993E-491A-B17D-9737781E068F}"/>
          </ac:spMkLst>
        </pc:spChg>
        <pc:spChg chg="mod">
          <ac:chgData name="KimKang Seok" userId="120aa508-39b4-42a1-935b-c567a4fc76c8" providerId="ADAL" clId="{EB7954FB-F925-40BB-BF56-BD744A67F0B0}" dt="2021-10-22T00:55:38.225" v="2580" actId="1037"/>
          <ac:spMkLst>
            <pc:docMk/>
            <pc:sldMk cId="2437228122" sldId="6827"/>
            <ac:spMk id="25" creationId="{0A140CF8-2E52-4A1F-9EDA-0B4C358048D8}"/>
          </ac:spMkLst>
        </pc:spChg>
        <pc:spChg chg="mod">
          <ac:chgData name="KimKang Seok" userId="120aa508-39b4-42a1-935b-c567a4fc76c8" providerId="ADAL" clId="{EB7954FB-F925-40BB-BF56-BD744A67F0B0}" dt="2021-10-22T00:55:38.225" v="2580" actId="1037"/>
          <ac:spMkLst>
            <pc:docMk/>
            <pc:sldMk cId="2437228122" sldId="6827"/>
            <ac:spMk id="28" creationId="{7334D6B2-FC20-483A-AFB6-86C3B91B9A9D}"/>
          </ac:spMkLst>
        </pc:spChg>
        <pc:spChg chg="mod">
          <ac:chgData name="KimKang Seok" userId="120aa508-39b4-42a1-935b-c567a4fc76c8" providerId="ADAL" clId="{EB7954FB-F925-40BB-BF56-BD744A67F0B0}" dt="2021-10-22T00:56:45.652" v="2587" actId="1076"/>
          <ac:spMkLst>
            <pc:docMk/>
            <pc:sldMk cId="2437228122" sldId="6827"/>
            <ac:spMk id="32" creationId="{24C75392-20C9-4F1F-A27A-754FC5762BA7}"/>
          </ac:spMkLst>
        </pc:spChg>
        <pc:spChg chg="del mod">
          <ac:chgData name="KimKang Seok" userId="120aa508-39b4-42a1-935b-c567a4fc76c8" providerId="ADAL" clId="{EB7954FB-F925-40BB-BF56-BD744A67F0B0}" dt="2021-10-21T14:56:03.076" v="2260" actId="478"/>
          <ac:spMkLst>
            <pc:docMk/>
            <pc:sldMk cId="2437228122" sldId="6827"/>
            <ac:spMk id="33" creationId="{3D9E0308-99AC-4787-B7CC-209F7F326FBD}"/>
          </ac:spMkLst>
        </pc:spChg>
        <pc:spChg chg="del">
          <ac:chgData name="KimKang Seok" userId="120aa508-39b4-42a1-935b-c567a4fc76c8" providerId="ADAL" clId="{EB7954FB-F925-40BB-BF56-BD744A67F0B0}" dt="2021-10-21T14:55:20.308" v="2191" actId="478"/>
          <ac:spMkLst>
            <pc:docMk/>
            <pc:sldMk cId="2437228122" sldId="6827"/>
            <ac:spMk id="34" creationId="{38BA3E82-0E50-45B2-AD33-2469B6DC0ACF}"/>
          </ac:spMkLst>
        </pc:spChg>
        <pc:spChg chg="del">
          <ac:chgData name="KimKang Seok" userId="120aa508-39b4-42a1-935b-c567a4fc76c8" providerId="ADAL" clId="{EB7954FB-F925-40BB-BF56-BD744A67F0B0}" dt="2021-10-21T14:55:15.717" v="2188" actId="478"/>
          <ac:spMkLst>
            <pc:docMk/>
            <pc:sldMk cId="2437228122" sldId="6827"/>
            <ac:spMk id="45" creationId="{981A7601-662A-4F4A-9621-2144FC151A5A}"/>
          </ac:spMkLst>
        </pc:spChg>
        <pc:spChg chg="del">
          <ac:chgData name="KimKang Seok" userId="120aa508-39b4-42a1-935b-c567a4fc76c8" providerId="ADAL" clId="{EB7954FB-F925-40BB-BF56-BD744A67F0B0}" dt="2021-10-21T14:55:17.829" v="2190" actId="478"/>
          <ac:spMkLst>
            <pc:docMk/>
            <pc:sldMk cId="2437228122" sldId="6827"/>
            <ac:spMk id="52" creationId="{2F04BC08-F4C1-4C20-ADE5-B6DE11CD6B64}"/>
          </ac:spMkLst>
        </pc:spChg>
        <pc:spChg chg="del mod">
          <ac:chgData name="KimKang Seok" userId="120aa508-39b4-42a1-935b-c567a4fc76c8" providerId="ADAL" clId="{EB7954FB-F925-40BB-BF56-BD744A67F0B0}" dt="2021-10-21T14:56:08.045" v="2264" actId="478"/>
          <ac:spMkLst>
            <pc:docMk/>
            <pc:sldMk cId="2437228122" sldId="6827"/>
            <ac:spMk id="53" creationId="{56A79E44-CC76-44D9-B764-57102D140B6E}"/>
          </ac:spMkLst>
        </pc:spChg>
        <pc:grpChg chg="mod">
          <ac:chgData name="KimKang Seok" userId="120aa508-39b4-42a1-935b-c567a4fc76c8" providerId="ADAL" clId="{EB7954FB-F925-40BB-BF56-BD744A67F0B0}" dt="2021-10-21T14:56:40.549" v="2274" actId="1076"/>
          <ac:grpSpMkLst>
            <pc:docMk/>
            <pc:sldMk cId="2437228122" sldId="6827"/>
            <ac:grpSpMk id="4" creationId="{21E9E9A1-D48B-423B-9BE8-D57D35B3CDD0}"/>
          </ac:grpSpMkLst>
        </pc:grpChg>
        <pc:picChg chg="add del mod ord">
          <ac:chgData name="KimKang Seok" userId="120aa508-39b4-42a1-935b-c567a4fc76c8" providerId="ADAL" clId="{EB7954FB-F925-40BB-BF56-BD744A67F0B0}" dt="2021-10-21T14:52:18.035" v="2175" actId="478"/>
          <ac:picMkLst>
            <pc:docMk/>
            <pc:sldMk cId="2437228122" sldId="6827"/>
            <ac:picMk id="8" creationId="{E6326E37-D896-4498-A2D9-171E05BCFE33}"/>
          </ac:picMkLst>
        </pc:picChg>
        <pc:picChg chg="add del mod ord">
          <ac:chgData name="KimKang Seok" userId="120aa508-39b4-42a1-935b-c567a4fc76c8" providerId="ADAL" clId="{EB7954FB-F925-40BB-BF56-BD744A67F0B0}" dt="2021-10-22T00:55:38.225" v="2580" actId="1037"/>
          <ac:picMkLst>
            <pc:docMk/>
            <pc:sldMk cId="2437228122" sldId="6827"/>
            <ac:picMk id="10" creationId="{61BD764B-B1B0-4052-9A97-E302C48A22CB}"/>
          </ac:picMkLst>
        </pc:picChg>
        <pc:picChg chg="add mod">
          <ac:chgData name="KimKang Seok" userId="120aa508-39b4-42a1-935b-c567a4fc76c8" providerId="ADAL" clId="{EB7954FB-F925-40BB-BF56-BD744A67F0B0}" dt="2021-10-22T00:56:30.664" v="2584" actId="1076"/>
          <ac:picMkLst>
            <pc:docMk/>
            <pc:sldMk cId="2437228122" sldId="6827"/>
            <ac:picMk id="11" creationId="{FCBC99EC-398D-4DB7-93B3-116BCCC03E8F}"/>
          </ac:picMkLst>
        </pc:picChg>
        <pc:picChg chg="del">
          <ac:chgData name="KimKang Seok" userId="120aa508-39b4-42a1-935b-c567a4fc76c8" providerId="ADAL" clId="{EB7954FB-F925-40BB-BF56-BD744A67F0B0}" dt="2021-10-21T14:51:56.148" v="2168" actId="478"/>
          <ac:picMkLst>
            <pc:docMk/>
            <pc:sldMk cId="2437228122" sldId="6827"/>
            <ac:picMk id="14" creationId="{42CF544C-D2E0-4CFA-8CDD-F05B1C67837B}"/>
          </ac:picMkLst>
        </pc:picChg>
        <pc:picChg chg="del">
          <ac:chgData name="KimKang Seok" userId="120aa508-39b4-42a1-935b-c567a4fc76c8" providerId="ADAL" clId="{EB7954FB-F925-40BB-BF56-BD744A67F0B0}" dt="2021-10-21T14:55:16.835" v="2189" actId="478"/>
          <ac:picMkLst>
            <pc:docMk/>
            <pc:sldMk cId="2437228122" sldId="6827"/>
            <ac:picMk id="38" creationId="{2B1A6310-D004-4C79-B726-966068E5B17C}"/>
          </ac:picMkLst>
        </pc:picChg>
        <pc:cxnChg chg="mod">
          <ac:chgData name="KimKang Seok" userId="120aa508-39b4-42a1-935b-c567a4fc76c8" providerId="ADAL" clId="{EB7954FB-F925-40BB-BF56-BD744A67F0B0}" dt="2021-10-22T00:55:38.225" v="2580" actId="1037"/>
          <ac:cxnSpMkLst>
            <pc:docMk/>
            <pc:sldMk cId="2437228122" sldId="6827"/>
            <ac:cxnSpMk id="26" creationId="{DDB045A5-A1B0-4915-B796-F1819E192258}"/>
          </ac:cxnSpMkLst>
        </pc:cxnChg>
        <pc:cxnChg chg="mod">
          <ac:chgData name="KimKang Seok" userId="120aa508-39b4-42a1-935b-c567a4fc76c8" providerId="ADAL" clId="{EB7954FB-F925-40BB-BF56-BD744A67F0B0}" dt="2021-10-22T00:56:45.652" v="2587" actId="1076"/>
          <ac:cxnSpMkLst>
            <pc:docMk/>
            <pc:sldMk cId="2437228122" sldId="6827"/>
            <ac:cxnSpMk id="29" creationId="{8C8774DF-11C5-4A74-A38B-DDCE114105E4}"/>
          </ac:cxnSpMkLst>
        </pc:cxnChg>
        <pc:cxnChg chg="del">
          <ac:chgData name="KimKang Seok" userId="120aa508-39b4-42a1-935b-c567a4fc76c8" providerId="ADAL" clId="{EB7954FB-F925-40BB-BF56-BD744A67F0B0}" dt="2021-10-21T14:55:11.676" v="2187" actId="478"/>
          <ac:cxnSpMkLst>
            <pc:docMk/>
            <pc:sldMk cId="2437228122" sldId="6827"/>
            <ac:cxnSpMk id="46" creationId="{A2A8376B-1F1B-40D8-B26E-BD83E47F4855}"/>
          </ac:cxnSpMkLst>
        </pc:cxnChg>
        <pc:cxnChg chg="del mod">
          <ac:chgData name="KimKang Seok" userId="120aa508-39b4-42a1-935b-c567a4fc76c8" providerId="ADAL" clId="{EB7954FB-F925-40BB-BF56-BD744A67F0B0}" dt="2021-10-21T14:56:04.195" v="2261" actId="478"/>
          <ac:cxnSpMkLst>
            <pc:docMk/>
            <pc:sldMk cId="2437228122" sldId="6827"/>
            <ac:cxnSpMk id="54" creationId="{ED1EC654-8D52-49F9-B027-F1024704D9BF}"/>
          </ac:cxnSpMkLst>
        </pc:cxnChg>
      </pc:sldChg>
      <pc:sldChg chg="addSp modSp mod">
        <pc:chgData name="KimKang Seok" userId="120aa508-39b4-42a1-935b-c567a4fc76c8" providerId="ADAL" clId="{EB7954FB-F925-40BB-BF56-BD744A67F0B0}" dt="2021-10-21T15:25:29.907" v="2541" actId="1076"/>
        <pc:sldMkLst>
          <pc:docMk/>
          <pc:sldMk cId="2264440020" sldId="6831"/>
        </pc:sldMkLst>
        <pc:spChg chg="add mod">
          <ac:chgData name="KimKang Seok" userId="120aa508-39b4-42a1-935b-c567a4fc76c8" providerId="ADAL" clId="{EB7954FB-F925-40BB-BF56-BD744A67F0B0}" dt="2021-10-21T15:25:29.907" v="2541" actId="1076"/>
          <ac:spMkLst>
            <pc:docMk/>
            <pc:sldMk cId="2264440020" sldId="6831"/>
            <ac:spMk id="9" creationId="{994B1F27-763A-4E40-80DE-8DA4E83BAC8E}"/>
          </ac:spMkLst>
        </pc:spChg>
        <pc:picChg chg="add mod">
          <ac:chgData name="KimKang Seok" userId="120aa508-39b4-42a1-935b-c567a4fc76c8" providerId="ADAL" clId="{EB7954FB-F925-40BB-BF56-BD744A67F0B0}" dt="2021-10-21T15:25:23.227" v="2539" actId="1076"/>
          <ac:picMkLst>
            <pc:docMk/>
            <pc:sldMk cId="2264440020" sldId="6831"/>
            <ac:picMk id="8" creationId="{A7EADD5D-3535-4686-BC81-F3FF6B518BA9}"/>
          </ac:picMkLst>
        </pc:picChg>
      </pc:sldChg>
      <pc:sldChg chg="addSp delSp modSp mod delAnim modAnim">
        <pc:chgData name="KimKang Seok" userId="120aa508-39b4-42a1-935b-c567a4fc76c8" providerId="ADAL" clId="{EB7954FB-F925-40BB-BF56-BD744A67F0B0}" dt="2021-10-22T01:59:43.977" v="3312" actId="20577"/>
        <pc:sldMkLst>
          <pc:docMk/>
          <pc:sldMk cId="3481958523" sldId="6835"/>
        </pc:sldMkLst>
        <pc:spChg chg="add mod">
          <ac:chgData name="KimKang Seok" userId="120aa508-39b4-42a1-935b-c567a4fc76c8" providerId="ADAL" clId="{EB7954FB-F925-40BB-BF56-BD744A67F0B0}" dt="2021-10-22T01:18:36.444" v="2805" actId="208"/>
          <ac:spMkLst>
            <pc:docMk/>
            <pc:sldMk cId="3481958523" sldId="6835"/>
            <ac:spMk id="9" creationId="{F8FEFAC4-021C-4499-BF8B-05128B39136C}"/>
          </ac:spMkLst>
        </pc:spChg>
        <pc:spChg chg="del mod">
          <ac:chgData name="KimKang Seok" userId="120aa508-39b4-42a1-935b-c567a4fc76c8" providerId="ADAL" clId="{EB7954FB-F925-40BB-BF56-BD744A67F0B0}" dt="2021-10-22T01:08:36.613" v="2692" actId="478"/>
          <ac:spMkLst>
            <pc:docMk/>
            <pc:sldMk cId="3481958523" sldId="6835"/>
            <ac:spMk id="15" creationId="{E382ABD6-7181-4382-B51F-025D5265421A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16" creationId="{A741A7F4-4828-4919-97B4-1805A306F0A2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17" creationId="{C69E9EDB-22FD-40E3-95F9-C9C211C56BAF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18" creationId="{DEDFD9E6-C09F-4E26-8602-B97624CCB160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19" creationId="{1D81E7A1-7E19-4788-ADE7-B75C8BB8F4FB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20" creationId="{6EF50D3F-8214-49D5-A966-8A053843D98F}"/>
          </ac:spMkLst>
        </pc:spChg>
        <pc:spChg chg="mod">
          <ac:chgData name="KimKang Seok" userId="120aa508-39b4-42a1-935b-c567a4fc76c8" providerId="ADAL" clId="{EB7954FB-F925-40BB-BF56-BD744A67F0B0}" dt="2021-10-22T01:07:29.795" v="2673" actId="1076"/>
          <ac:spMkLst>
            <pc:docMk/>
            <pc:sldMk cId="3481958523" sldId="6835"/>
            <ac:spMk id="21" creationId="{3A38762E-7171-4A29-ACD6-FAFFD43D38A9}"/>
          </ac:spMkLst>
        </pc:spChg>
        <pc:spChg chg="add mod">
          <ac:chgData name="KimKang Seok" userId="120aa508-39b4-42a1-935b-c567a4fc76c8" providerId="ADAL" clId="{EB7954FB-F925-40BB-BF56-BD744A67F0B0}" dt="2021-10-22T01:59:35.170" v="3309" actId="20577"/>
          <ac:spMkLst>
            <pc:docMk/>
            <pc:sldMk cId="3481958523" sldId="6835"/>
            <ac:spMk id="22" creationId="{A689550B-C82F-493D-BCA9-822CFECA769A}"/>
          </ac:spMkLst>
        </pc:spChg>
        <pc:spChg chg="add del">
          <ac:chgData name="KimKang Seok" userId="120aa508-39b4-42a1-935b-c567a4fc76c8" providerId="ADAL" clId="{EB7954FB-F925-40BB-BF56-BD744A67F0B0}" dt="2021-10-22T01:08:04.435" v="2683" actId="22"/>
          <ac:spMkLst>
            <pc:docMk/>
            <pc:sldMk cId="3481958523" sldId="6835"/>
            <ac:spMk id="22" creationId="{EE9FC454-816E-436D-85A5-218856D13179}"/>
          </ac:spMkLst>
        </pc:spChg>
        <pc:spChg chg="add del">
          <ac:chgData name="KimKang Seok" userId="120aa508-39b4-42a1-935b-c567a4fc76c8" providerId="ADAL" clId="{EB7954FB-F925-40BB-BF56-BD744A67F0B0}" dt="2021-10-22T01:08:04.224" v="2682" actId="22"/>
          <ac:spMkLst>
            <pc:docMk/>
            <pc:sldMk cId="3481958523" sldId="6835"/>
            <ac:spMk id="23" creationId="{43ED17B0-B9FF-479A-8496-1690CAA3C365}"/>
          </ac:spMkLst>
        </pc:spChg>
        <pc:spChg chg="add mod">
          <ac:chgData name="KimKang Seok" userId="120aa508-39b4-42a1-935b-c567a4fc76c8" providerId="ADAL" clId="{EB7954FB-F925-40BB-BF56-BD744A67F0B0}" dt="2021-10-22T01:59:43.977" v="3312" actId="20577"/>
          <ac:spMkLst>
            <pc:docMk/>
            <pc:sldMk cId="3481958523" sldId="6835"/>
            <ac:spMk id="23" creationId="{49FE84F6-BBED-42B3-B491-C7DA0156720E}"/>
          </ac:spMkLst>
        </pc:spChg>
        <pc:spChg chg="add mod">
          <ac:chgData name="KimKang Seok" userId="120aa508-39b4-42a1-935b-c567a4fc76c8" providerId="ADAL" clId="{EB7954FB-F925-40BB-BF56-BD744A67F0B0}" dt="2021-10-22T01:09:07.313" v="2701" actId="20577"/>
          <ac:spMkLst>
            <pc:docMk/>
            <pc:sldMk cId="3481958523" sldId="6835"/>
            <ac:spMk id="24" creationId="{6D4A8009-A92B-489B-AF0F-792A99B76BBC}"/>
          </ac:spMkLst>
        </pc:spChg>
        <pc:spChg chg="mod">
          <ac:chgData name="KimKang Seok" userId="120aa508-39b4-42a1-935b-c567a4fc76c8" providerId="ADAL" clId="{EB7954FB-F925-40BB-BF56-BD744A67F0B0}" dt="2021-10-22T01:07:49.569" v="2677" actId="1076"/>
          <ac:spMkLst>
            <pc:docMk/>
            <pc:sldMk cId="3481958523" sldId="6835"/>
            <ac:spMk id="25" creationId="{5FD32BF8-BB1A-4A56-9BA2-B2950BB4D48D}"/>
          </ac:spMkLst>
        </pc:spChg>
        <pc:spChg chg="add mod">
          <ac:chgData name="KimKang Seok" userId="120aa508-39b4-42a1-935b-c567a4fc76c8" providerId="ADAL" clId="{EB7954FB-F925-40BB-BF56-BD744A67F0B0}" dt="2021-10-22T01:18:36.444" v="2805" actId="208"/>
          <ac:spMkLst>
            <pc:docMk/>
            <pc:sldMk cId="3481958523" sldId="6835"/>
            <ac:spMk id="26" creationId="{F4EB3851-D134-4376-B540-9EA03BE4EB74}"/>
          </ac:spMkLst>
        </pc:spChg>
      </pc:sldChg>
      <pc:sldChg chg="addSp modSp mod">
        <pc:chgData name="KimKang Seok" userId="120aa508-39b4-42a1-935b-c567a4fc76c8" providerId="ADAL" clId="{EB7954FB-F925-40BB-BF56-BD744A67F0B0}" dt="2021-10-21T15:37:02.659" v="2542" actId="1076"/>
        <pc:sldMkLst>
          <pc:docMk/>
          <pc:sldMk cId="1903585435" sldId="6842"/>
        </pc:sldMkLst>
        <pc:graphicFrameChg chg="add mod modGraphic">
          <ac:chgData name="KimKang Seok" userId="120aa508-39b4-42a1-935b-c567a4fc76c8" providerId="ADAL" clId="{EB7954FB-F925-40BB-BF56-BD744A67F0B0}" dt="2021-10-21T15:37:02.659" v="2542" actId="1076"/>
          <ac:graphicFrameMkLst>
            <pc:docMk/>
            <pc:sldMk cId="1903585435" sldId="6842"/>
            <ac:graphicFrameMk id="2" creationId="{29A54F96-C440-48FC-93DF-39BFAF2ED2E9}"/>
          </ac:graphicFrameMkLst>
        </pc:graphicFrameChg>
      </pc:sldChg>
      <pc:sldChg chg="modSp mod">
        <pc:chgData name="KimKang Seok" userId="120aa508-39b4-42a1-935b-c567a4fc76c8" providerId="ADAL" clId="{EB7954FB-F925-40BB-BF56-BD744A67F0B0}" dt="2021-10-22T01:02:29.436" v="2655" actId="207"/>
        <pc:sldMkLst>
          <pc:docMk/>
          <pc:sldMk cId="3100916931" sldId="6843"/>
        </pc:sldMkLst>
        <pc:spChg chg="mod">
          <ac:chgData name="KimKang Seok" userId="120aa508-39b4-42a1-935b-c567a4fc76c8" providerId="ADAL" clId="{EB7954FB-F925-40BB-BF56-BD744A67F0B0}" dt="2021-10-22T01:02:29.436" v="2655" actId="207"/>
          <ac:spMkLst>
            <pc:docMk/>
            <pc:sldMk cId="3100916931" sldId="6843"/>
            <ac:spMk id="15" creationId="{106E5B49-7D86-4925-91ED-4CE7D7331141}"/>
          </ac:spMkLst>
        </pc:spChg>
      </pc:sldChg>
      <pc:sldChg chg="addSp delSp modSp mod">
        <pc:chgData name="KimKang Seok" userId="120aa508-39b4-42a1-935b-c567a4fc76c8" providerId="ADAL" clId="{EB7954FB-F925-40BB-BF56-BD744A67F0B0}" dt="2021-10-21T14:58:39.141" v="2418" actId="20577"/>
        <pc:sldMkLst>
          <pc:docMk/>
          <pc:sldMk cId="199121221" sldId="6844"/>
        </pc:sldMkLst>
        <pc:spChg chg="add del mod">
          <ac:chgData name="KimKang Seok" userId="120aa508-39b4-42a1-935b-c567a4fc76c8" providerId="ADAL" clId="{EB7954FB-F925-40BB-BF56-BD744A67F0B0}" dt="2021-10-21T14:58:39.141" v="2418" actId="20577"/>
          <ac:spMkLst>
            <pc:docMk/>
            <pc:sldMk cId="199121221" sldId="6844"/>
            <ac:spMk id="13" creationId="{327429A0-4494-4A0C-A0AF-5A599DFDCD65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14" creationId="{D32A4FC0-267C-4BCA-AA2D-1EAC8CEE7ED6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18" creationId="{5D5206B9-CAD7-49CD-8A90-4BF6E27927C9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24" creationId="{A2C5D1FC-F2F1-4482-984A-11737A54ADE1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26" creationId="{07471C2D-06C2-4D00-8F66-8FE8AE5053B5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28" creationId="{3D299067-A1A6-48F1-A137-A8943B8DA972}"/>
          </ac:spMkLst>
        </pc:spChg>
        <pc:spChg chg="mod">
          <ac:chgData name="KimKang Seok" userId="120aa508-39b4-42a1-935b-c567a4fc76c8" providerId="ADAL" clId="{EB7954FB-F925-40BB-BF56-BD744A67F0B0}" dt="2021-10-21T14:57:22.284" v="2277" actId="1076"/>
          <ac:spMkLst>
            <pc:docMk/>
            <pc:sldMk cId="199121221" sldId="6844"/>
            <ac:spMk id="29" creationId="{25330B0D-3A7E-4898-AB44-231B2B01C686}"/>
          </ac:spMkLst>
        </pc:spChg>
      </pc:sldChg>
      <pc:sldChg chg="addSp modSp mod">
        <pc:chgData name="KimKang Seok" userId="120aa508-39b4-42a1-935b-c567a4fc76c8" providerId="ADAL" clId="{EB7954FB-F925-40BB-BF56-BD744A67F0B0}" dt="2021-10-22T01:32:21.228" v="3116" actId="20577"/>
        <pc:sldMkLst>
          <pc:docMk/>
          <pc:sldMk cId="3244841894" sldId="6845"/>
        </pc:sldMkLst>
        <pc:spChg chg="add mod">
          <ac:chgData name="KimKang Seok" userId="120aa508-39b4-42a1-935b-c567a4fc76c8" providerId="ADAL" clId="{EB7954FB-F925-40BB-BF56-BD744A67F0B0}" dt="2021-10-22T01:32:21.228" v="3116" actId="20577"/>
          <ac:spMkLst>
            <pc:docMk/>
            <pc:sldMk cId="3244841894" sldId="6845"/>
            <ac:spMk id="13" creationId="{6F9678A7-7F47-43D9-A989-D737A67A85C0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15" creationId="{FB5E89BD-49A8-43A2-B027-D30E31FE809C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17" creationId="{FE7DAAA8-8069-455A-B8F5-334055FE6DA0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24" creationId="{A2C5D1FC-F2F1-4482-984A-11737A54ADE1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26" creationId="{07471C2D-06C2-4D00-8F66-8FE8AE5053B5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28" creationId="{3D299067-A1A6-48F1-A137-A8943B8DA972}"/>
          </ac:spMkLst>
        </pc:spChg>
        <pc:spChg chg="mod">
          <ac:chgData name="KimKang Seok" userId="120aa508-39b4-42a1-935b-c567a4fc76c8" providerId="ADAL" clId="{EB7954FB-F925-40BB-BF56-BD744A67F0B0}" dt="2021-10-22T01:30:35.409" v="2944" actId="1076"/>
          <ac:spMkLst>
            <pc:docMk/>
            <pc:sldMk cId="3244841894" sldId="6845"/>
            <ac:spMk id="29" creationId="{25330B0D-3A7E-4898-AB44-231B2B01C686}"/>
          </ac:spMkLst>
        </pc:spChg>
      </pc:sldChg>
      <pc:sldChg chg="addSp delSp modSp mod delAnim">
        <pc:chgData name="KimKang Seok" userId="120aa508-39b4-42a1-935b-c567a4fc76c8" providerId="ADAL" clId="{EB7954FB-F925-40BB-BF56-BD744A67F0B0}" dt="2021-10-22T01:06:55.465" v="2672" actId="14100"/>
        <pc:sldMkLst>
          <pc:docMk/>
          <pc:sldMk cId="4293594132" sldId="6848"/>
        </pc:sldMkLst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14" creationId="{870C7CC0-77C0-4B25-9053-D7B5AA43CB1B}"/>
          </ac:spMkLst>
        </pc:spChg>
        <pc:spChg chg="add mod">
          <ac:chgData name="KimKang Seok" userId="120aa508-39b4-42a1-935b-c567a4fc76c8" providerId="ADAL" clId="{EB7954FB-F925-40BB-BF56-BD744A67F0B0}" dt="2021-10-22T01:06:55.465" v="2672" actId="14100"/>
          <ac:spMkLst>
            <pc:docMk/>
            <pc:sldMk cId="4293594132" sldId="6848"/>
            <ac:spMk id="15" creationId="{740EE782-63BE-4773-9EC0-094C82EBD8D7}"/>
          </ac:spMkLst>
        </pc:spChg>
        <pc:spChg chg="del mod">
          <ac:chgData name="KimKang Seok" userId="120aa508-39b4-42a1-935b-c567a4fc76c8" providerId="ADAL" clId="{EB7954FB-F925-40BB-BF56-BD744A67F0B0}" dt="2021-10-22T01:06:46.162" v="2668" actId="478"/>
          <ac:spMkLst>
            <pc:docMk/>
            <pc:sldMk cId="4293594132" sldId="6848"/>
            <ac:spMk id="17" creationId="{10612BFE-EAB0-471A-B915-BC9C716DFC5A}"/>
          </ac:spMkLst>
        </pc:spChg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18" creationId="{E1165D1C-B7B4-4A57-BE93-837E614EEA2B}"/>
          </ac:spMkLst>
        </pc:spChg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24" creationId="{A2C5D1FC-F2F1-4482-984A-11737A54ADE1}"/>
          </ac:spMkLst>
        </pc:spChg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26" creationId="{07471C2D-06C2-4D00-8F66-8FE8AE5053B5}"/>
          </ac:spMkLst>
        </pc:spChg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28" creationId="{3D299067-A1A6-48F1-A137-A8943B8DA972}"/>
          </ac:spMkLst>
        </pc:spChg>
        <pc:spChg chg="mod">
          <ac:chgData name="KimKang Seok" userId="120aa508-39b4-42a1-935b-c567a4fc76c8" providerId="ADAL" clId="{EB7954FB-F925-40BB-BF56-BD744A67F0B0}" dt="2021-10-22T01:00:25.161" v="2653" actId="1076"/>
          <ac:spMkLst>
            <pc:docMk/>
            <pc:sldMk cId="4293594132" sldId="6848"/>
            <ac:spMk id="29" creationId="{25330B0D-3A7E-4898-AB44-231B2B01C686}"/>
          </ac:spMkLst>
        </pc:spChg>
      </pc:sldChg>
      <pc:sldChg chg="addSp delSp modSp add del mod modAnim">
        <pc:chgData name="KimKang Seok" userId="120aa508-39b4-42a1-935b-c567a4fc76c8" providerId="ADAL" clId="{EB7954FB-F925-40BB-BF56-BD744A67F0B0}" dt="2021-10-22T01:54:48.841" v="3228" actId="1076"/>
        <pc:sldMkLst>
          <pc:docMk/>
          <pc:sldMk cId="1058875933" sldId="6850"/>
        </pc:sldMkLst>
        <pc:spChg chg="add del mod">
          <ac:chgData name="KimKang Seok" userId="120aa508-39b4-42a1-935b-c567a4fc76c8" providerId="ADAL" clId="{EB7954FB-F925-40BB-BF56-BD744A67F0B0}" dt="2021-10-22T01:52:18.198" v="3118" actId="478"/>
          <ac:spMkLst>
            <pc:docMk/>
            <pc:sldMk cId="1058875933" sldId="6850"/>
            <ac:spMk id="2" creationId="{B7CC74C2-5091-448C-BE73-0847E4BB5457}"/>
          </ac:spMkLst>
        </pc:spChg>
        <pc:spChg chg="add mod">
          <ac:chgData name="KimKang Seok" userId="120aa508-39b4-42a1-935b-c567a4fc76c8" providerId="ADAL" clId="{EB7954FB-F925-40BB-BF56-BD744A67F0B0}" dt="2021-10-22T01:54:48.841" v="3228" actId="1076"/>
          <ac:spMkLst>
            <pc:docMk/>
            <pc:sldMk cId="1058875933" sldId="6850"/>
            <ac:spMk id="9" creationId="{4E0E1E01-3FA6-4BCF-8CB6-45ACF75A0D00}"/>
          </ac:spMkLst>
        </pc:spChg>
        <pc:spChg chg="mod">
          <ac:chgData name="KimKang Seok" userId="120aa508-39b4-42a1-935b-c567a4fc76c8" providerId="ADAL" clId="{EB7954FB-F925-40BB-BF56-BD744A67F0B0}" dt="2021-10-22T01:15:27.160" v="2784" actId="1076"/>
          <ac:spMkLst>
            <pc:docMk/>
            <pc:sldMk cId="1058875933" sldId="6850"/>
            <ac:spMk id="13" creationId="{9AE1694D-20CE-4E05-88DB-3CBF24578DC4}"/>
          </ac:spMkLst>
        </pc:spChg>
        <pc:spChg chg="add mod">
          <ac:chgData name="KimKang Seok" userId="120aa508-39b4-42a1-935b-c567a4fc76c8" providerId="ADAL" clId="{EB7954FB-F925-40BB-BF56-BD744A67F0B0}" dt="2021-10-22T01:18:16.302" v="2803" actId="208"/>
          <ac:spMkLst>
            <pc:docMk/>
            <pc:sldMk cId="1058875933" sldId="6850"/>
            <ac:spMk id="14" creationId="{F7EA435E-34B2-4692-94CF-8C2025750513}"/>
          </ac:spMkLst>
        </pc:spChg>
        <pc:spChg chg="add mod">
          <ac:chgData name="KimKang Seok" userId="120aa508-39b4-42a1-935b-c567a4fc76c8" providerId="ADAL" clId="{EB7954FB-F925-40BB-BF56-BD744A67F0B0}" dt="2021-10-22T01:18:16.302" v="2803" actId="208"/>
          <ac:spMkLst>
            <pc:docMk/>
            <pc:sldMk cId="1058875933" sldId="6850"/>
            <ac:spMk id="17" creationId="{D35703F3-5473-451F-9500-C8A324D5EFB3}"/>
          </ac:spMkLst>
        </pc:spChg>
        <pc:spChg chg="add mod">
          <ac:chgData name="KimKang Seok" userId="120aa508-39b4-42a1-935b-c567a4fc76c8" providerId="ADAL" clId="{EB7954FB-F925-40BB-BF56-BD744A67F0B0}" dt="2021-10-22T01:18:16.302" v="2803" actId="208"/>
          <ac:spMkLst>
            <pc:docMk/>
            <pc:sldMk cId="1058875933" sldId="6850"/>
            <ac:spMk id="18" creationId="{2CF5FAAA-1D3D-4921-8542-8E616B2EB6FC}"/>
          </ac:spMkLst>
        </pc:spChg>
        <pc:spChg chg="add mod">
          <ac:chgData name="KimKang Seok" userId="120aa508-39b4-42a1-935b-c567a4fc76c8" providerId="ADAL" clId="{EB7954FB-F925-40BB-BF56-BD744A67F0B0}" dt="2021-10-22T01:18:16.302" v="2803" actId="208"/>
          <ac:spMkLst>
            <pc:docMk/>
            <pc:sldMk cId="1058875933" sldId="6850"/>
            <ac:spMk id="20" creationId="{FE43AB80-4ECE-41B4-A88A-A85D0FE91BD3}"/>
          </ac:spMkLst>
        </pc:spChg>
        <pc:spChg chg="add mod">
          <ac:chgData name="KimKang Seok" userId="120aa508-39b4-42a1-935b-c567a4fc76c8" providerId="ADAL" clId="{EB7954FB-F925-40BB-BF56-BD744A67F0B0}" dt="2021-10-22T01:53:54.859" v="3191"/>
          <ac:spMkLst>
            <pc:docMk/>
            <pc:sldMk cId="1058875933" sldId="6850"/>
            <ac:spMk id="22" creationId="{593A498C-E1BB-4EF6-89AA-810EB7888445}"/>
          </ac:spMkLst>
        </pc:spChg>
        <pc:spChg chg="add mod">
          <ac:chgData name="KimKang Seok" userId="120aa508-39b4-42a1-935b-c567a4fc76c8" providerId="ADAL" clId="{EB7954FB-F925-40BB-BF56-BD744A67F0B0}" dt="2021-10-22T01:54:12.537" v="3206" actId="20577"/>
          <ac:spMkLst>
            <pc:docMk/>
            <pc:sldMk cId="1058875933" sldId="6850"/>
            <ac:spMk id="23" creationId="{D14C5B5C-0B48-461C-8C72-E1B8A368D5A5}"/>
          </ac:spMkLst>
        </pc:spChg>
        <pc:spChg chg="add mod">
          <ac:chgData name="KimKang Seok" userId="120aa508-39b4-42a1-935b-c567a4fc76c8" providerId="ADAL" clId="{EB7954FB-F925-40BB-BF56-BD744A67F0B0}" dt="2021-10-22T01:54:36.890" v="3227" actId="20577"/>
          <ac:spMkLst>
            <pc:docMk/>
            <pc:sldMk cId="1058875933" sldId="6850"/>
            <ac:spMk id="24" creationId="{B0DC5DF8-C72C-47B4-BC60-F1A3A303093D}"/>
          </ac:spMkLst>
        </pc:spChg>
        <pc:cxnChg chg="add del mod">
          <ac:chgData name="KimKang Seok" userId="120aa508-39b4-42a1-935b-c567a4fc76c8" providerId="ADAL" clId="{EB7954FB-F925-40BB-BF56-BD744A67F0B0}" dt="2021-10-22T01:16:17.369" v="2799" actId="478"/>
          <ac:cxnSpMkLst>
            <pc:docMk/>
            <pc:sldMk cId="1058875933" sldId="6850"/>
            <ac:cxnSpMk id="9" creationId="{715BE97C-5485-4A65-9101-A998D51568B4}"/>
          </ac:cxnSpMkLst>
        </pc:cxnChg>
        <pc:cxnChg chg="add del mod">
          <ac:chgData name="KimKang Seok" userId="120aa508-39b4-42a1-935b-c567a4fc76c8" providerId="ADAL" clId="{EB7954FB-F925-40BB-BF56-BD744A67F0B0}" dt="2021-10-22T01:16:15.577" v="2798" actId="478"/>
          <ac:cxnSpMkLst>
            <pc:docMk/>
            <pc:sldMk cId="1058875933" sldId="6850"/>
            <ac:cxnSpMk id="22" creationId="{3453FFF2-BE92-4317-A149-1AFA9060E3D1}"/>
          </ac:cxnSpMkLst>
        </pc:cxnChg>
      </pc:sldChg>
      <pc:sldChg chg="addSp delSp modSp add mod ord">
        <pc:chgData name="KimKang Seok" userId="120aa508-39b4-42a1-935b-c567a4fc76c8" providerId="ADAL" clId="{EB7954FB-F925-40BB-BF56-BD744A67F0B0}" dt="2021-10-21T13:42:34.054" v="203" actId="20577"/>
        <pc:sldMkLst>
          <pc:docMk/>
          <pc:sldMk cId="1502404819" sldId="6851"/>
        </pc:sldMkLst>
        <pc:spChg chg="mod">
          <ac:chgData name="KimKang Seok" userId="120aa508-39b4-42a1-935b-c567a4fc76c8" providerId="ADAL" clId="{EB7954FB-F925-40BB-BF56-BD744A67F0B0}" dt="2021-10-21T13:42:34.054" v="203" actId="20577"/>
          <ac:spMkLst>
            <pc:docMk/>
            <pc:sldMk cId="1502404819" sldId="6851"/>
            <ac:spMk id="10" creationId="{C7D5EC24-4A68-43AD-80E9-44AE84B2D21F}"/>
          </ac:spMkLst>
        </pc:spChg>
        <pc:spChg chg="del">
          <ac:chgData name="KimKang Seok" userId="120aa508-39b4-42a1-935b-c567a4fc76c8" providerId="ADAL" clId="{EB7954FB-F925-40BB-BF56-BD744A67F0B0}" dt="2021-10-21T13:40:31.381" v="177" actId="478"/>
          <ac:spMkLst>
            <pc:docMk/>
            <pc:sldMk cId="1502404819" sldId="6851"/>
            <ac:spMk id="11" creationId="{FA4AFFFF-2700-4928-9B6E-8BADB3D11C20}"/>
          </ac:spMkLst>
        </pc:spChg>
        <pc:spChg chg="del">
          <ac:chgData name="KimKang Seok" userId="120aa508-39b4-42a1-935b-c567a4fc76c8" providerId="ADAL" clId="{EB7954FB-F925-40BB-BF56-BD744A67F0B0}" dt="2021-10-21T13:40:26.195" v="168" actId="478"/>
          <ac:spMkLst>
            <pc:docMk/>
            <pc:sldMk cId="1502404819" sldId="6851"/>
            <ac:spMk id="15" creationId="{10311F29-8DD3-4615-A1B5-A5A144241BCC}"/>
          </ac:spMkLst>
        </pc:spChg>
        <pc:spChg chg="del">
          <ac:chgData name="KimKang Seok" userId="120aa508-39b4-42a1-935b-c567a4fc76c8" providerId="ADAL" clId="{EB7954FB-F925-40BB-BF56-BD744A67F0B0}" dt="2021-10-21T13:40:28.269" v="172" actId="478"/>
          <ac:spMkLst>
            <pc:docMk/>
            <pc:sldMk cId="1502404819" sldId="6851"/>
            <ac:spMk id="16" creationId="{66891BAE-20E8-4633-9535-13593C79D2E3}"/>
          </ac:spMkLst>
        </pc:spChg>
        <pc:spChg chg="mod">
          <ac:chgData name="KimKang Seok" userId="120aa508-39b4-42a1-935b-c567a4fc76c8" providerId="ADAL" clId="{EB7954FB-F925-40BB-BF56-BD744A67F0B0}" dt="2021-10-21T13:40:33.204" v="178"/>
          <ac:spMkLst>
            <pc:docMk/>
            <pc:sldMk cId="1502404819" sldId="6851"/>
            <ac:spMk id="21" creationId="{B777BA6A-873F-4F0D-802F-1AFD4E7291DA}"/>
          </ac:spMkLst>
        </pc:spChg>
        <pc:spChg chg="mod">
          <ac:chgData name="KimKang Seok" userId="120aa508-39b4-42a1-935b-c567a4fc76c8" providerId="ADAL" clId="{EB7954FB-F925-40BB-BF56-BD744A67F0B0}" dt="2021-10-21T13:40:33.204" v="178"/>
          <ac:spMkLst>
            <pc:docMk/>
            <pc:sldMk cId="1502404819" sldId="6851"/>
            <ac:spMk id="22" creationId="{EFB23D8D-6D71-4D3C-AA34-967D5312442F}"/>
          </ac:spMkLst>
        </pc:spChg>
        <pc:spChg chg="add mod">
          <ac:chgData name="KimKang Seok" userId="120aa508-39b4-42a1-935b-c567a4fc76c8" providerId="ADAL" clId="{EB7954FB-F925-40BB-BF56-BD744A67F0B0}" dt="2021-10-21T13:41:10.260" v="186" actId="1076"/>
          <ac:spMkLst>
            <pc:docMk/>
            <pc:sldMk cId="1502404819" sldId="6851"/>
            <ac:spMk id="23" creationId="{85D41C15-3913-43F2-A13D-D46C495BCC9C}"/>
          </ac:spMkLst>
        </pc:spChg>
        <pc:spChg chg="add mod">
          <ac:chgData name="KimKang Seok" userId="120aa508-39b4-42a1-935b-c567a4fc76c8" providerId="ADAL" clId="{EB7954FB-F925-40BB-BF56-BD744A67F0B0}" dt="2021-10-21T13:41:10.260" v="186" actId="1076"/>
          <ac:spMkLst>
            <pc:docMk/>
            <pc:sldMk cId="1502404819" sldId="6851"/>
            <ac:spMk id="24" creationId="{E6487B4B-3C58-4B9D-BD03-9E305A3E5D26}"/>
          </ac:spMkLst>
        </pc:spChg>
        <pc:grpChg chg="add mod">
          <ac:chgData name="KimKang Seok" userId="120aa508-39b4-42a1-935b-c567a4fc76c8" providerId="ADAL" clId="{EB7954FB-F925-40BB-BF56-BD744A67F0B0}" dt="2021-10-21T13:41:10.260" v="186" actId="1076"/>
          <ac:grpSpMkLst>
            <pc:docMk/>
            <pc:sldMk cId="1502404819" sldId="6851"/>
            <ac:grpSpMk id="19" creationId="{03337C9B-E402-4182-84A8-313D40D9A54A}"/>
          </ac:grpSpMkLst>
        </pc:grpChg>
        <pc:picChg chg="del">
          <ac:chgData name="KimKang Seok" userId="120aa508-39b4-42a1-935b-c567a4fc76c8" providerId="ADAL" clId="{EB7954FB-F925-40BB-BF56-BD744A67F0B0}" dt="2021-10-21T13:40:29.579" v="174" actId="478"/>
          <ac:picMkLst>
            <pc:docMk/>
            <pc:sldMk cId="1502404819" sldId="6851"/>
            <ac:picMk id="9" creationId="{AE7DF428-6536-4493-B888-7E823DBC9F5D}"/>
          </ac:picMkLst>
        </pc:picChg>
        <pc:picChg chg="del">
          <ac:chgData name="KimKang Seok" userId="120aa508-39b4-42a1-935b-c567a4fc76c8" providerId="ADAL" clId="{EB7954FB-F925-40BB-BF56-BD744A67F0B0}" dt="2021-10-21T13:40:29.147" v="173" actId="478"/>
          <ac:picMkLst>
            <pc:docMk/>
            <pc:sldMk cId="1502404819" sldId="6851"/>
            <ac:picMk id="18" creationId="{F1CBECE6-56ED-417D-A8DA-077715D42F84}"/>
          </ac:picMkLst>
        </pc:picChg>
        <pc:picChg chg="del">
          <ac:chgData name="KimKang Seok" userId="120aa508-39b4-42a1-935b-c567a4fc76c8" providerId="ADAL" clId="{EB7954FB-F925-40BB-BF56-BD744A67F0B0}" dt="2021-10-21T13:40:26.443" v="169" actId="478"/>
          <ac:picMkLst>
            <pc:docMk/>
            <pc:sldMk cId="1502404819" sldId="6851"/>
            <ac:picMk id="1030" creationId="{E6964017-5F25-4539-A10A-1EBE06D3FE23}"/>
          </ac:picMkLst>
        </pc:picChg>
        <pc:picChg chg="del">
          <ac:chgData name="KimKang Seok" userId="120aa508-39b4-42a1-935b-c567a4fc76c8" providerId="ADAL" clId="{EB7954FB-F925-40BB-BF56-BD744A67F0B0}" dt="2021-10-21T13:40:27.259" v="171" actId="478"/>
          <ac:picMkLst>
            <pc:docMk/>
            <pc:sldMk cId="1502404819" sldId="6851"/>
            <ac:picMk id="1032" creationId="{F834EF6A-FB11-43FA-B092-63FE6123309C}"/>
          </ac:picMkLst>
        </pc:picChg>
        <pc:picChg chg="del">
          <ac:chgData name="KimKang Seok" userId="120aa508-39b4-42a1-935b-c567a4fc76c8" providerId="ADAL" clId="{EB7954FB-F925-40BB-BF56-BD744A67F0B0}" dt="2021-10-21T13:40:26.821" v="170" actId="478"/>
          <ac:picMkLst>
            <pc:docMk/>
            <pc:sldMk cId="1502404819" sldId="6851"/>
            <ac:picMk id="1034" creationId="{1CF6EB86-24F5-47A7-95CA-D13BDB804793}"/>
          </ac:picMkLst>
        </pc:picChg>
        <pc:cxnChg chg="del">
          <ac:chgData name="KimKang Seok" userId="120aa508-39b4-42a1-935b-c567a4fc76c8" providerId="ADAL" clId="{EB7954FB-F925-40BB-BF56-BD744A67F0B0}" dt="2021-10-21T13:40:30.476" v="175" actId="478"/>
          <ac:cxnSpMkLst>
            <pc:docMk/>
            <pc:sldMk cId="1502404819" sldId="6851"/>
            <ac:cxnSpMk id="13" creationId="{95B21A98-7806-401F-9600-B329889E477B}"/>
          </ac:cxnSpMkLst>
        </pc:cxnChg>
        <pc:cxnChg chg="del">
          <ac:chgData name="KimKang Seok" userId="120aa508-39b4-42a1-935b-c567a4fc76c8" providerId="ADAL" clId="{EB7954FB-F925-40BB-BF56-BD744A67F0B0}" dt="2021-10-21T13:40:31.019" v="176" actId="478"/>
          <ac:cxnSpMkLst>
            <pc:docMk/>
            <pc:sldMk cId="1502404819" sldId="6851"/>
            <ac:cxnSpMk id="20" creationId="{531DC6C2-7A97-47C5-8591-70CD29003246}"/>
          </ac:cxnSpMkLst>
        </pc:cxnChg>
      </pc:sldChg>
      <pc:sldChg chg="delSp modSp add mod ord">
        <pc:chgData name="KimKang Seok" userId="120aa508-39b4-42a1-935b-c567a4fc76c8" providerId="ADAL" clId="{EB7954FB-F925-40BB-BF56-BD744A67F0B0}" dt="2021-10-21T13:43:34.371" v="216" actId="1076"/>
        <pc:sldMkLst>
          <pc:docMk/>
          <pc:sldMk cId="700794560" sldId="6852"/>
        </pc:sldMkLst>
        <pc:spChg chg="mod">
          <ac:chgData name="KimKang Seok" userId="120aa508-39b4-42a1-935b-c567a4fc76c8" providerId="ADAL" clId="{EB7954FB-F925-40BB-BF56-BD744A67F0B0}" dt="2021-10-21T13:43:34.371" v="216" actId="1076"/>
          <ac:spMkLst>
            <pc:docMk/>
            <pc:sldMk cId="700794560" sldId="6852"/>
            <ac:spMk id="4" creationId="{E762DD2B-5668-4A9A-BCC3-C25A4A576B1B}"/>
          </ac:spMkLst>
        </pc:spChg>
        <pc:spChg chg="mod">
          <ac:chgData name="KimKang Seok" userId="120aa508-39b4-42a1-935b-c567a4fc76c8" providerId="ADAL" clId="{EB7954FB-F925-40BB-BF56-BD744A67F0B0}" dt="2021-10-21T13:43:28.525" v="215" actId="1076"/>
          <ac:spMkLst>
            <pc:docMk/>
            <pc:sldMk cId="700794560" sldId="6852"/>
            <ac:spMk id="8" creationId="{47B7EEB3-CCF3-4DAA-853F-B79880DB8A7B}"/>
          </ac:spMkLst>
        </pc:spChg>
        <pc:spChg chg="del">
          <ac:chgData name="KimKang Seok" userId="120aa508-39b4-42a1-935b-c567a4fc76c8" providerId="ADAL" clId="{EB7954FB-F925-40BB-BF56-BD744A67F0B0}" dt="2021-10-21T13:43:23.685" v="213" actId="478"/>
          <ac:spMkLst>
            <pc:docMk/>
            <pc:sldMk cId="700794560" sldId="6852"/>
            <ac:spMk id="10" creationId="{9860420F-FC95-48DB-B840-08FAEE2D5032}"/>
          </ac:spMkLst>
        </pc:spChg>
      </pc:sldChg>
      <pc:sldChg chg="addSp delSp modSp add mod">
        <pc:chgData name="KimKang Seok" userId="120aa508-39b4-42a1-935b-c567a4fc76c8" providerId="ADAL" clId="{EB7954FB-F925-40BB-BF56-BD744A67F0B0}" dt="2021-10-21T13:51:27.699" v="1176" actId="1076"/>
        <pc:sldMkLst>
          <pc:docMk/>
          <pc:sldMk cId="2470510826" sldId="6853"/>
        </pc:sldMkLst>
        <pc:spChg chg="add mod">
          <ac:chgData name="KimKang Seok" userId="120aa508-39b4-42a1-935b-c567a4fc76c8" providerId="ADAL" clId="{EB7954FB-F925-40BB-BF56-BD744A67F0B0}" dt="2021-10-21T13:51:27.699" v="1176" actId="1076"/>
          <ac:spMkLst>
            <pc:docMk/>
            <pc:sldMk cId="2470510826" sldId="6853"/>
            <ac:spMk id="2" creationId="{F03CF55E-B2D5-4875-98ED-1BA727E49BE7}"/>
          </ac:spMkLst>
        </pc:spChg>
        <pc:spChg chg="mod">
          <ac:chgData name="KimKang Seok" userId="120aa508-39b4-42a1-935b-c567a4fc76c8" providerId="ADAL" clId="{EB7954FB-F925-40BB-BF56-BD744A67F0B0}" dt="2021-10-21T13:42:30.253" v="198" actId="20577"/>
          <ac:spMkLst>
            <pc:docMk/>
            <pc:sldMk cId="2470510826" sldId="6853"/>
            <ac:spMk id="10" creationId="{C7D5EC24-4A68-43AD-80E9-44AE84B2D21F}"/>
          </ac:spMkLst>
        </pc:spChg>
        <pc:spChg chg="mod">
          <ac:chgData name="KimKang Seok" userId="120aa508-39b4-42a1-935b-c567a4fc76c8" providerId="ADAL" clId="{EB7954FB-F925-40BB-BF56-BD744A67F0B0}" dt="2021-10-21T13:46:16.716" v="253"/>
          <ac:spMkLst>
            <pc:docMk/>
            <pc:sldMk cId="2470510826" sldId="6853"/>
            <ac:spMk id="15" creationId="{EF4A9C90-1A95-4A2B-B007-06C4321D163F}"/>
          </ac:spMkLst>
        </pc:spChg>
        <pc:spChg chg="mod">
          <ac:chgData name="KimKang Seok" userId="120aa508-39b4-42a1-935b-c567a4fc76c8" providerId="ADAL" clId="{EB7954FB-F925-40BB-BF56-BD744A67F0B0}" dt="2021-10-21T13:46:16.716" v="253"/>
          <ac:spMkLst>
            <pc:docMk/>
            <pc:sldMk cId="2470510826" sldId="6853"/>
            <ac:spMk id="16" creationId="{02448B34-B3B5-4EBB-86F9-9C878B3DEA56}"/>
          </ac:spMkLst>
        </pc:spChg>
        <pc:spChg chg="mod">
          <ac:chgData name="KimKang Seok" userId="120aa508-39b4-42a1-935b-c567a4fc76c8" providerId="ADAL" clId="{EB7954FB-F925-40BB-BF56-BD744A67F0B0}" dt="2021-10-21T13:46:16.716" v="253"/>
          <ac:spMkLst>
            <pc:docMk/>
            <pc:sldMk cId="2470510826" sldId="6853"/>
            <ac:spMk id="17" creationId="{DB62D840-9721-4B0E-BBD9-38FC47206477}"/>
          </ac:spMkLst>
        </pc:spChg>
        <pc:spChg chg="mod">
          <ac:chgData name="KimKang Seok" userId="120aa508-39b4-42a1-935b-c567a4fc76c8" providerId="ADAL" clId="{EB7954FB-F925-40BB-BF56-BD744A67F0B0}" dt="2021-10-21T13:46:16.716" v="253"/>
          <ac:spMkLst>
            <pc:docMk/>
            <pc:sldMk cId="2470510826" sldId="6853"/>
            <ac:spMk id="18" creationId="{49D97D99-E128-4A43-9F90-D6D4AF478997}"/>
          </ac:spMkLst>
        </pc:spChg>
        <pc:spChg chg="add mod">
          <ac:chgData name="KimKang Seok" userId="120aa508-39b4-42a1-935b-c567a4fc76c8" providerId="ADAL" clId="{EB7954FB-F925-40BB-BF56-BD744A67F0B0}" dt="2021-10-21T13:46:19.813" v="254" actId="1076"/>
          <ac:spMkLst>
            <pc:docMk/>
            <pc:sldMk cId="2470510826" sldId="6853"/>
            <ac:spMk id="20" creationId="{3921B370-89A0-496D-BE74-D3B5FB000A71}"/>
          </ac:spMkLst>
        </pc:spChg>
        <pc:spChg chg="del mod">
          <ac:chgData name="KimKang Seok" userId="120aa508-39b4-42a1-935b-c567a4fc76c8" providerId="ADAL" clId="{EB7954FB-F925-40BB-BF56-BD744A67F0B0}" dt="2021-10-21T13:45:12.981" v="250" actId="478"/>
          <ac:spMkLst>
            <pc:docMk/>
            <pc:sldMk cId="2470510826" sldId="6853"/>
            <ac:spMk id="23" creationId="{85D41C15-3913-43F2-A13D-D46C495BCC9C}"/>
          </ac:spMkLst>
        </pc:spChg>
        <pc:spChg chg="del mod">
          <ac:chgData name="KimKang Seok" userId="120aa508-39b4-42a1-935b-c567a4fc76c8" providerId="ADAL" clId="{EB7954FB-F925-40BB-BF56-BD744A67F0B0}" dt="2021-10-21T13:45:13.997" v="252" actId="478"/>
          <ac:spMkLst>
            <pc:docMk/>
            <pc:sldMk cId="2470510826" sldId="6853"/>
            <ac:spMk id="24" creationId="{E6487B4B-3C58-4B9D-BD03-9E305A3E5D26}"/>
          </ac:spMkLst>
        </pc:spChg>
        <pc:spChg chg="add mod">
          <ac:chgData name="KimKang Seok" userId="120aa508-39b4-42a1-935b-c567a4fc76c8" providerId="ADAL" clId="{EB7954FB-F925-40BB-BF56-BD744A67F0B0}" dt="2021-10-21T13:46:19.813" v="254" actId="1076"/>
          <ac:spMkLst>
            <pc:docMk/>
            <pc:sldMk cId="2470510826" sldId="6853"/>
            <ac:spMk id="25" creationId="{F6CA709C-1DCE-4380-9377-BFD4EBD483A8}"/>
          </ac:spMkLst>
        </pc:spChg>
        <pc:grpChg chg="add mod">
          <ac:chgData name="KimKang Seok" userId="120aa508-39b4-42a1-935b-c567a4fc76c8" providerId="ADAL" clId="{EB7954FB-F925-40BB-BF56-BD744A67F0B0}" dt="2021-10-21T13:48:10.677" v="908" actId="1076"/>
          <ac:grpSpMkLst>
            <pc:docMk/>
            <pc:sldMk cId="2470510826" sldId="6853"/>
            <ac:grpSpMk id="14" creationId="{38419B5E-388E-4A84-8089-86181E4D25FC}"/>
          </ac:grpSpMkLst>
        </pc:grpChg>
        <pc:grpChg chg="del">
          <ac:chgData name="KimKang Seok" userId="120aa508-39b4-42a1-935b-c567a4fc76c8" providerId="ADAL" clId="{EB7954FB-F925-40BB-BF56-BD744A67F0B0}" dt="2021-10-21T13:45:11.196" v="248" actId="478"/>
          <ac:grpSpMkLst>
            <pc:docMk/>
            <pc:sldMk cId="2470510826" sldId="6853"/>
            <ac:grpSpMk id="19" creationId="{03337C9B-E402-4182-84A8-313D40D9A54A}"/>
          </ac:grpSpMkLst>
        </pc:grpChg>
      </pc:sldChg>
      <pc:sldChg chg="add del">
        <pc:chgData name="KimKang Seok" userId="120aa508-39b4-42a1-935b-c567a4fc76c8" providerId="ADAL" clId="{EB7954FB-F925-40BB-BF56-BD744A67F0B0}" dt="2021-10-21T13:43:16.149" v="211"/>
        <pc:sldMkLst>
          <pc:docMk/>
          <pc:sldMk cId="52006845" sldId="6854"/>
        </pc:sldMkLst>
      </pc:sldChg>
      <pc:sldChg chg="modSp add mod">
        <pc:chgData name="KimKang Seok" userId="120aa508-39b4-42a1-935b-c567a4fc76c8" providerId="ADAL" clId="{EB7954FB-F925-40BB-BF56-BD744A67F0B0}" dt="2021-10-21T13:44:25.710" v="247"/>
        <pc:sldMkLst>
          <pc:docMk/>
          <pc:sldMk cId="372691570" sldId="6854"/>
        </pc:sldMkLst>
        <pc:spChg chg="mod">
          <ac:chgData name="KimKang Seok" userId="120aa508-39b4-42a1-935b-c567a4fc76c8" providerId="ADAL" clId="{EB7954FB-F925-40BB-BF56-BD744A67F0B0}" dt="2021-10-21T13:44:25.710" v="247"/>
          <ac:spMkLst>
            <pc:docMk/>
            <pc:sldMk cId="372691570" sldId="6854"/>
            <ac:spMk id="4" creationId="{E762DD2B-5668-4A9A-BCC3-C25A4A576B1B}"/>
          </ac:spMkLst>
        </pc:spChg>
      </pc:sldChg>
      <pc:sldChg chg="modSp add del mod">
        <pc:chgData name="KimKang Seok" userId="120aa508-39b4-42a1-935b-c567a4fc76c8" providerId="ADAL" clId="{EB7954FB-F925-40BB-BF56-BD744A67F0B0}" dt="2021-10-21T13:43:09.238" v="207" actId="47"/>
        <pc:sldMkLst>
          <pc:docMk/>
          <pc:sldMk cId="1189227720" sldId="6854"/>
        </pc:sldMkLst>
        <pc:spChg chg="mod">
          <ac:chgData name="KimKang Seok" userId="120aa508-39b4-42a1-935b-c567a4fc76c8" providerId="ADAL" clId="{EB7954FB-F925-40BB-BF56-BD744A67F0B0}" dt="2021-10-21T13:43:05.972" v="206" actId="20577"/>
          <ac:spMkLst>
            <pc:docMk/>
            <pc:sldMk cId="1189227720" sldId="6854"/>
            <ac:spMk id="4" creationId="{E762DD2B-5668-4A9A-BCC3-C25A4A576B1B}"/>
          </ac:spMkLst>
        </pc:spChg>
      </pc:sldChg>
      <pc:sldChg chg="addSp delSp modSp add mod">
        <pc:chgData name="KimKang Seok" userId="120aa508-39b4-42a1-935b-c567a4fc76c8" providerId="ADAL" clId="{EB7954FB-F925-40BB-BF56-BD744A67F0B0}" dt="2021-10-21T13:52:44.339" v="1193" actId="1076"/>
        <pc:sldMkLst>
          <pc:docMk/>
          <pc:sldMk cId="183990058" sldId="6855"/>
        </pc:sldMkLst>
        <pc:spChg chg="del">
          <ac:chgData name="KimKang Seok" userId="120aa508-39b4-42a1-935b-c567a4fc76c8" providerId="ADAL" clId="{EB7954FB-F925-40BB-BF56-BD744A67F0B0}" dt="2021-10-21T13:52:07.310" v="1182" actId="478"/>
          <ac:spMkLst>
            <pc:docMk/>
            <pc:sldMk cId="183990058" sldId="6855"/>
            <ac:spMk id="2" creationId="{F03CF55E-B2D5-4875-98ED-1BA727E49BE7}"/>
          </ac:spMkLst>
        </pc:spChg>
        <pc:spChg chg="del">
          <ac:chgData name="KimKang Seok" userId="120aa508-39b4-42a1-935b-c567a4fc76c8" providerId="ADAL" clId="{EB7954FB-F925-40BB-BF56-BD744A67F0B0}" dt="2021-10-21T13:52:04.910" v="1178" actId="478"/>
          <ac:spMkLst>
            <pc:docMk/>
            <pc:sldMk cId="183990058" sldId="6855"/>
            <ac:spMk id="20" creationId="{3921B370-89A0-496D-BE74-D3B5FB000A71}"/>
          </ac:spMkLst>
        </pc:spChg>
        <pc:spChg chg="mod">
          <ac:chgData name="KimKang Seok" userId="120aa508-39b4-42a1-935b-c567a4fc76c8" providerId="ADAL" clId="{EB7954FB-F925-40BB-BF56-BD744A67F0B0}" dt="2021-10-21T13:52:18.753" v="1185"/>
          <ac:spMkLst>
            <pc:docMk/>
            <pc:sldMk cId="183990058" sldId="6855"/>
            <ac:spMk id="21" creationId="{CC6AF012-32F6-452B-862E-5C1287EF825A}"/>
          </ac:spMkLst>
        </pc:spChg>
        <pc:spChg chg="mod">
          <ac:chgData name="KimKang Seok" userId="120aa508-39b4-42a1-935b-c567a4fc76c8" providerId="ADAL" clId="{EB7954FB-F925-40BB-BF56-BD744A67F0B0}" dt="2021-10-21T13:52:18.753" v="1185"/>
          <ac:spMkLst>
            <pc:docMk/>
            <pc:sldMk cId="183990058" sldId="6855"/>
            <ac:spMk id="22" creationId="{F81130FB-C04A-4927-BCF4-ABE884490FB9}"/>
          </ac:spMkLst>
        </pc:spChg>
        <pc:spChg chg="mod">
          <ac:chgData name="KimKang Seok" userId="120aa508-39b4-42a1-935b-c567a4fc76c8" providerId="ADAL" clId="{EB7954FB-F925-40BB-BF56-BD744A67F0B0}" dt="2021-10-21T13:52:18.753" v="1185"/>
          <ac:spMkLst>
            <pc:docMk/>
            <pc:sldMk cId="183990058" sldId="6855"/>
            <ac:spMk id="23" creationId="{A27D3579-8FA6-48A0-B501-42C964A71DD6}"/>
          </ac:spMkLst>
        </pc:spChg>
        <pc:spChg chg="add mod">
          <ac:chgData name="KimKang Seok" userId="120aa508-39b4-42a1-935b-c567a4fc76c8" providerId="ADAL" clId="{EB7954FB-F925-40BB-BF56-BD744A67F0B0}" dt="2021-10-21T13:52:40.299" v="1192" actId="1076"/>
          <ac:spMkLst>
            <pc:docMk/>
            <pc:sldMk cId="183990058" sldId="6855"/>
            <ac:spMk id="24" creationId="{D2368B80-3183-4489-8DBD-D887E8710079}"/>
          </ac:spMkLst>
        </pc:spChg>
        <pc:spChg chg="del mod">
          <ac:chgData name="KimKang Seok" userId="120aa508-39b4-42a1-935b-c567a4fc76c8" providerId="ADAL" clId="{EB7954FB-F925-40BB-BF56-BD744A67F0B0}" dt="2021-10-21T13:52:06.005" v="1180" actId="478"/>
          <ac:spMkLst>
            <pc:docMk/>
            <pc:sldMk cId="183990058" sldId="6855"/>
            <ac:spMk id="25" creationId="{F6CA709C-1DCE-4380-9377-BFD4EBD483A8}"/>
          </ac:spMkLst>
        </pc:spChg>
        <pc:spChg chg="add mod">
          <ac:chgData name="KimKang Seok" userId="120aa508-39b4-42a1-935b-c567a4fc76c8" providerId="ADAL" clId="{EB7954FB-F925-40BB-BF56-BD744A67F0B0}" dt="2021-10-21T13:52:34.011" v="1188" actId="1076"/>
          <ac:spMkLst>
            <pc:docMk/>
            <pc:sldMk cId="183990058" sldId="6855"/>
            <ac:spMk id="26" creationId="{DBB93541-5F69-418C-B5D8-21406F99B09F}"/>
          </ac:spMkLst>
        </pc:spChg>
        <pc:spChg chg="add mod">
          <ac:chgData name="KimKang Seok" userId="120aa508-39b4-42a1-935b-c567a4fc76c8" providerId="ADAL" clId="{EB7954FB-F925-40BB-BF56-BD744A67F0B0}" dt="2021-10-21T13:52:44.339" v="1193" actId="1076"/>
          <ac:spMkLst>
            <pc:docMk/>
            <pc:sldMk cId="183990058" sldId="6855"/>
            <ac:spMk id="27" creationId="{54D1DB89-0BC9-4A02-B97D-36C0C8E104B5}"/>
          </ac:spMkLst>
        </pc:spChg>
        <pc:grpChg chg="del">
          <ac:chgData name="KimKang Seok" userId="120aa508-39b4-42a1-935b-c567a4fc76c8" providerId="ADAL" clId="{EB7954FB-F925-40BB-BF56-BD744A67F0B0}" dt="2021-10-21T13:52:06.491" v="1181" actId="478"/>
          <ac:grpSpMkLst>
            <pc:docMk/>
            <pc:sldMk cId="183990058" sldId="6855"/>
            <ac:grpSpMk id="14" creationId="{38419B5E-388E-4A84-8089-86181E4D25FC}"/>
          </ac:grpSpMkLst>
        </pc:grpChg>
        <pc:grpChg chg="add mod">
          <ac:chgData name="KimKang Seok" userId="120aa508-39b4-42a1-935b-c567a4fc76c8" providerId="ADAL" clId="{EB7954FB-F925-40BB-BF56-BD744A67F0B0}" dt="2021-10-21T13:52:28.035" v="1187" actId="1076"/>
          <ac:grpSpMkLst>
            <pc:docMk/>
            <pc:sldMk cId="183990058" sldId="6855"/>
            <ac:grpSpMk id="19" creationId="{089EA215-9A5B-43A8-972B-C5509BFA502B}"/>
          </ac:grpSpMkLst>
        </pc:grpChg>
      </pc:sldChg>
      <pc:sldChg chg="add del">
        <pc:chgData name="KimKang Seok" userId="120aa508-39b4-42a1-935b-c567a4fc76c8" providerId="ADAL" clId="{EB7954FB-F925-40BB-BF56-BD744A67F0B0}" dt="2021-10-21T13:52:11.448" v="1184"/>
        <pc:sldMkLst>
          <pc:docMk/>
          <pc:sldMk cId="1245552065" sldId="6856"/>
        </pc:sldMkLst>
      </pc:sldChg>
      <pc:sldChg chg="addSp delSp modSp add mod">
        <pc:chgData name="KimKang Seok" userId="120aa508-39b4-42a1-935b-c567a4fc76c8" providerId="ADAL" clId="{EB7954FB-F925-40BB-BF56-BD744A67F0B0}" dt="2021-10-21T13:53:48.003" v="1201" actId="1076"/>
        <pc:sldMkLst>
          <pc:docMk/>
          <pc:sldMk cId="2587072635" sldId="6856"/>
        </pc:sldMkLst>
        <pc:spChg chg="mod">
          <ac:chgData name="KimKang Seok" userId="120aa508-39b4-42a1-935b-c567a4fc76c8" providerId="ADAL" clId="{EB7954FB-F925-40BB-BF56-BD744A67F0B0}" dt="2021-10-21T13:53:42.945" v="1199"/>
          <ac:spMkLst>
            <pc:docMk/>
            <pc:sldMk cId="2587072635" sldId="6856"/>
            <ac:spMk id="17" creationId="{DBDD7338-0F65-4B44-A080-1C8497A9B91C}"/>
          </ac:spMkLst>
        </pc:spChg>
        <pc:spChg chg="mod">
          <ac:chgData name="KimKang Seok" userId="120aa508-39b4-42a1-935b-c567a4fc76c8" providerId="ADAL" clId="{EB7954FB-F925-40BB-BF56-BD744A67F0B0}" dt="2021-10-21T13:53:42.945" v="1199"/>
          <ac:spMkLst>
            <pc:docMk/>
            <pc:sldMk cId="2587072635" sldId="6856"/>
            <ac:spMk id="18" creationId="{CF4FB451-2C47-4915-ACB3-F17A2E6CDCE6}"/>
          </ac:spMkLst>
        </pc:spChg>
        <pc:spChg chg="mod">
          <ac:chgData name="KimKang Seok" userId="120aa508-39b4-42a1-935b-c567a4fc76c8" providerId="ADAL" clId="{EB7954FB-F925-40BB-BF56-BD744A67F0B0}" dt="2021-10-21T13:53:42.945" v="1199"/>
          <ac:spMkLst>
            <pc:docMk/>
            <pc:sldMk cId="2587072635" sldId="6856"/>
            <ac:spMk id="20" creationId="{0348B208-E9DF-46B2-8331-8817151E12AF}"/>
          </ac:spMkLst>
        </pc:spChg>
        <pc:spChg chg="del">
          <ac:chgData name="KimKang Seok" userId="120aa508-39b4-42a1-935b-c567a4fc76c8" providerId="ADAL" clId="{EB7954FB-F925-40BB-BF56-BD744A67F0B0}" dt="2021-10-21T13:53:37.309" v="1198" actId="478"/>
          <ac:spMkLst>
            <pc:docMk/>
            <pc:sldMk cId="2587072635" sldId="6856"/>
            <ac:spMk id="24" creationId="{D2368B80-3183-4489-8DBD-D887E8710079}"/>
          </ac:spMkLst>
        </pc:spChg>
        <pc:spChg chg="mod">
          <ac:chgData name="KimKang Seok" userId="120aa508-39b4-42a1-935b-c567a4fc76c8" providerId="ADAL" clId="{EB7954FB-F925-40BB-BF56-BD744A67F0B0}" dt="2021-10-21T13:53:42.945" v="1199"/>
          <ac:spMkLst>
            <pc:docMk/>
            <pc:sldMk cId="2587072635" sldId="6856"/>
            <ac:spMk id="25" creationId="{BEC56955-4BFE-4191-A214-0C5A90FEC16B}"/>
          </ac:spMkLst>
        </pc:spChg>
        <pc:spChg chg="del">
          <ac:chgData name="KimKang Seok" userId="120aa508-39b4-42a1-935b-c567a4fc76c8" providerId="ADAL" clId="{EB7954FB-F925-40BB-BF56-BD744A67F0B0}" dt="2021-10-21T13:53:35.958" v="1195" actId="478"/>
          <ac:spMkLst>
            <pc:docMk/>
            <pc:sldMk cId="2587072635" sldId="6856"/>
            <ac:spMk id="26" creationId="{DBB93541-5F69-418C-B5D8-21406F99B09F}"/>
          </ac:spMkLst>
        </pc:spChg>
        <pc:spChg chg="del">
          <ac:chgData name="KimKang Seok" userId="120aa508-39b4-42a1-935b-c567a4fc76c8" providerId="ADAL" clId="{EB7954FB-F925-40BB-BF56-BD744A67F0B0}" dt="2021-10-21T13:53:36.397" v="1196" actId="478"/>
          <ac:spMkLst>
            <pc:docMk/>
            <pc:sldMk cId="2587072635" sldId="6856"/>
            <ac:spMk id="27" creationId="{54D1DB89-0BC9-4A02-B97D-36C0C8E104B5}"/>
          </ac:spMkLst>
        </pc:spChg>
        <pc:grpChg chg="add mod">
          <ac:chgData name="KimKang Seok" userId="120aa508-39b4-42a1-935b-c567a4fc76c8" providerId="ADAL" clId="{EB7954FB-F925-40BB-BF56-BD744A67F0B0}" dt="2021-10-21T13:53:48.003" v="1201" actId="1076"/>
          <ac:grpSpMkLst>
            <pc:docMk/>
            <pc:sldMk cId="2587072635" sldId="6856"/>
            <ac:grpSpMk id="16" creationId="{E7FE0177-814A-40B8-AE6F-D04C9FBA7985}"/>
          </ac:grpSpMkLst>
        </pc:grpChg>
        <pc:grpChg chg="del">
          <ac:chgData name="KimKang Seok" userId="120aa508-39b4-42a1-935b-c567a4fc76c8" providerId="ADAL" clId="{EB7954FB-F925-40BB-BF56-BD744A67F0B0}" dt="2021-10-21T13:53:36.973" v="1197" actId="478"/>
          <ac:grpSpMkLst>
            <pc:docMk/>
            <pc:sldMk cId="2587072635" sldId="6856"/>
            <ac:grpSpMk id="19" creationId="{089EA215-9A5B-43A8-972B-C5509BFA502B}"/>
          </ac:grpSpMkLst>
        </pc:grpChg>
      </pc:sldChg>
      <pc:sldChg chg="addSp delSp modSp add mod">
        <pc:chgData name="KimKang Seok" userId="120aa508-39b4-42a1-935b-c567a4fc76c8" providerId="ADAL" clId="{EB7954FB-F925-40BB-BF56-BD744A67F0B0}" dt="2021-10-21T13:55:03.418" v="1216" actId="1076"/>
        <pc:sldMkLst>
          <pc:docMk/>
          <pc:sldMk cId="3206922816" sldId="6857"/>
        </pc:sldMkLst>
        <pc:spChg chg="add mod">
          <ac:chgData name="KimKang Seok" userId="120aa508-39b4-42a1-935b-c567a4fc76c8" providerId="ADAL" clId="{EB7954FB-F925-40BB-BF56-BD744A67F0B0}" dt="2021-10-21T13:54:48.115" v="1212" actId="1076"/>
          <ac:spMkLst>
            <pc:docMk/>
            <pc:sldMk cId="3206922816" sldId="6857"/>
            <ac:spMk id="14" creationId="{F2D8FC3C-110E-41CB-9C91-1F370AE77E49}"/>
          </ac:spMkLst>
        </pc:spChg>
        <pc:spChg chg="add mod">
          <ac:chgData name="KimKang Seok" userId="120aa508-39b4-42a1-935b-c567a4fc76c8" providerId="ADAL" clId="{EB7954FB-F925-40BB-BF56-BD744A67F0B0}" dt="2021-10-21T13:55:03.418" v="1216" actId="1076"/>
          <ac:spMkLst>
            <pc:docMk/>
            <pc:sldMk cId="3206922816" sldId="6857"/>
            <ac:spMk id="15" creationId="{5FBADD41-B479-4344-8FED-BE6AD1F26370}"/>
          </ac:spMkLst>
        </pc:spChg>
        <pc:spChg chg="add mod">
          <ac:chgData name="KimKang Seok" userId="120aa508-39b4-42a1-935b-c567a4fc76c8" providerId="ADAL" clId="{EB7954FB-F925-40BB-BF56-BD744A67F0B0}" dt="2021-10-21T13:54:57.059" v="1215" actId="1076"/>
          <ac:spMkLst>
            <pc:docMk/>
            <pc:sldMk cId="3206922816" sldId="6857"/>
            <ac:spMk id="19" creationId="{37B1C2FB-023D-4D80-85CA-8188F6E3C4B8}"/>
          </ac:spMkLst>
        </pc:spChg>
        <pc:spChg chg="add mod">
          <ac:chgData name="KimKang Seok" userId="120aa508-39b4-42a1-935b-c567a4fc76c8" providerId="ADAL" clId="{EB7954FB-F925-40BB-BF56-BD744A67F0B0}" dt="2021-10-21T13:55:03.418" v="1216" actId="1076"/>
          <ac:spMkLst>
            <pc:docMk/>
            <pc:sldMk cId="3206922816" sldId="6857"/>
            <ac:spMk id="21" creationId="{3BEBAE16-81E4-42A7-A1F6-65C6FE6E3DCD}"/>
          </ac:spMkLst>
        </pc:spChg>
        <pc:grpChg chg="del">
          <ac:chgData name="KimKang Seok" userId="120aa508-39b4-42a1-935b-c567a4fc76c8" providerId="ADAL" clId="{EB7954FB-F925-40BB-BF56-BD744A67F0B0}" dt="2021-10-21T13:54:18.284" v="1204" actId="478"/>
          <ac:grpSpMkLst>
            <pc:docMk/>
            <pc:sldMk cId="3206922816" sldId="6857"/>
            <ac:grpSpMk id="16" creationId="{E7FE0177-814A-40B8-AE6F-D04C9FBA7985}"/>
          </ac:grpSpMkLst>
        </pc:grpChg>
      </pc:sldChg>
      <pc:sldChg chg="addSp delSp modSp add mod">
        <pc:chgData name="KimKang Seok" userId="120aa508-39b4-42a1-935b-c567a4fc76c8" providerId="ADAL" clId="{EB7954FB-F925-40BB-BF56-BD744A67F0B0}" dt="2021-10-21T14:00:57.123" v="1233" actId="1076"/>
        <pc:sldMkLst>
          <pc:docMk/>
          <pc:sldMk cId="383224090" sldId="6858"/>
        </pc:sldMkLst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15" creationId="{E161C4EC-EB8F-40E1-8365-B59A90DBB2C7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19" creationId="{0FBB9F34-45F6-4A9D-A7C8-C1091E60EDD3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2" creationId="{BFD9CBD3-FE18-432C-B6FA-03F227A6BF4B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3" creationId="{D1729CA0-2034-4948-B9BE-5CFC8DFC9E19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4" creationId="{0EE6AD80-78B4-47AC-BAA1-7A9435D5BB1C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6" creationId="{CAA28679-2ED2-4FD2-BB2D-7AB16DDEEAC6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7" creationId="{650C08C2-C075-4C8F-9054-88F2EF3D5E8A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8" creationId="{DFFC0B85-29A4-40FC-9B3E-B493DB2463E1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29" creationId="{918C3A6B-D6C6-4AC5-AA04-7C9CE5A46FD1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30" creationId="{14616509-CFCA-42A2-B0C8-3CDC8E101DD4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31" creationId="{901A66C2-0170-4B56-A44F-BFCCA529DF56}"/>
          </ac:spMkLst>
        </pc:spChg>
        <pc:spChg chg="mod">
          <ac:chgData name="KimKang Seok" userId="120aa508-39b4-42a1-935b-c567a4fc76c8" providerId="ADAL" clId="{EB7954FB-F925-40BB-BF56-BD744A67F0B0}" dt="2021-10-21T13:56:10.769" v="1218"/>
          <ac:spMkLst>
            <pc:docMk/>
            <pc:sldMk cId="383224090" sldId="6858"/>
            <ac:spMk id="32" creationId="{86D4CDCF-E702-461A-8E82-0F24BA0A8BE1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34" creationId="{6DF2507C-1DDF-41AC-AF0F-CBD5FCBA1A53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35" creationId="{5211C8FA-3E74-4333-8FC5-F7E864EA56CD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37" creationId="{B04052CA-D0B1-4D1D-988E-EBD31735680A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38" creationId="{F00B8905-6736-4F19-8FC0-1B5E3F90FB55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39" creationId="{D3D371F8-1302-4F6A-9287-9B66E1A4094F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0" creationId="{093CE5AD-59EE-4718-9AD2-5B211EA37F60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1" creationId="{9C7E5375-883B-477A-935A-70DFCEF2830F}"/>
          </ac:spMkLst>
        </pc:spChg>
        <pc:spChg chg="mod">
          <ac:chgData name="KimKang Seok" userId="120aa508-39b4-42a1-935b-c567a4fc76c8" providerId="ADAL" clId="{EB7954FB-F925-40BB-BF56-BD744A67F0B0}" dt="2021-10-21T13:59:36.172" v="1227" actId="1076"/>
          <ac:spMkLst>
            <pc:docMk/>
            <pc:sldMk cId="383224090" sldId="6858"/>
            <ac:spMk id="42" creationId="{3AAB5078-D57F-4005-8FE3-D34E13599246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3" creationId="{FD888DC2-D3F3-44A4-894D-3F47DE97F6C0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4" creationId="{1E346A70-B2C5-417F-8D4F-66D1B9A9F553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5" creationId="{259A7F47-1972-49B2-B3D9-5610ACFC09E8}"/>
          </ac:spMkLst>
        </pc:spChg>
        <pc:spChg chg="mod">
          <ac:chgData name="KimKang Seok" userId="120aa508-39b4-42a1-935b-c567a4fc76c8" providerId="ADAL" clId="{EB7954FB-F925-40BB-BF56-BD744A67F0B0}" dt="2021-10-21T13:56:15.410" v="1220"/>
          <ac:spMkLst>
            <pc:docMk/>
            <pc:sldMk cId="383224090" sldId="6858"/>
            <ac:spMk id="46" creationId="{6F485F85-FF97-433C-990E-E2A771753A0A}"/>
          </ac:spMkLst>
        </pc:spChg>
        <pc:spChg chg="add mod">
          <ac:chgData name="KimKang Seok" userId="120aa508-39b4-42a1-935b-c567a4fc76c8" providerId="ADAL" clId="{EB7954FB-F925-40BB-BF56-BD744A67F0B0}" dt="2021-10-21T14:00:57.123" v="1233" actId="1076"/>
          <ac:spMkLst>
            <pc:docMk/>
            <pc:sldMk cId="383224090" sldId="6858"/>
            <ac:spMk id="47" creationId="{8111A73A-6291-4E34-9381-0DC3F7A4D54F}"/>
          </ac:spMkLst>
        </pc:spChg>
        <pc:grpChg chg="add del mod">
          <ac:chgData name="KimKang Seok" userId="120aa508-39b4-42a1-935b-c567a4fc76c8" providerId="ADAL" clId="{EB7954FB-F925-40BB-BF56-BD744A67F0B0}" dt="2021-10-21T13:56:14.820" v="1219"/>
          <ac:grpSpMkLst>
            <pc:docMk/>
            <pc:sldMk cId="383224090" sldId="6858"/>
            <ac:grpSpMk id="14" creationId="{D7D32C67-BCD5-4A15-B7CF-4FEA25455980}"/>
          </ac:grpSpMkLst>
        </pc:grpChg>
        <pc:grpChg chg="del">
          <ac:chgData name="KimKang Seok" userId="120aa508-39b4-42a1-935b-c567a4fc76c8" providerId="ADAL" clId="{EB7954FB-F925-40BB-BF56-BD744A67F0B0}" dt="2021-10-21T13:56:09.803" v="1217" actId="478"/>
          <ac:grpSpMkLst>
            <pc:docMk/>
            <pc:sldMk cId="383224090" sldId="6858"/>
            <ac:grpSpMk id="16" creationId="{E7FE0177-814A-40B8-AE6F-D04C9FBA7985}"/>
          </ac:grpSpMkLst>
        </pc:grpChg>
        <pc:grpChg chg="add del mod">
          <ac:chgData name="KimKang Seok" userId="120aa508-39b4-42a1-935b-c567a4fc76c8" providerId="ADAL" clId="{EB7954FB-F925-40BB-BF56-BD744A67F0B0}" dt="2021-10-21T13:56:14.820" v="1219"/>
          <ac:grpSpMkLst>
            <pc:docMk/>
            <pc:sldMk cId="383224090" sldId="6858"/>
            <ac:grpSpMk id="21" creationId="{0B7BA479-C798-4DD1-B933-1DC3F27FA95A}"/>
          </ac:grpSpMkLst>
        </pc:grpChg>
        <pc:grpChg chg="add mod">
          <ac:chgData name="KimKang Seok" userId="120aa508-39b4-42a1-935b-c567a4fc76c8" providerId="ADAL" clId="{EB7954FB-F925-40BB-BF56-BD744A67F0B0}" dt="2021-10-21T14:00:44.099" v="1228" actId="1076"/>
          <ac:grpSpMkLst>
            <pc:docMk/>
            <pc:sldMk cId="383224090" sldId="6858"/>
            <ac:grpSpMk id="33" creationId="{29908F25-DC45-4EE8-A509-6CFA968E216F}"/>
          </ac:grpSpMkLst>
        </pc:grpChg>
        <pc:grpChg chg="add mod">
          <ac:chgData name="KimKang Seok" userId="120aa508-39b4-42a1-935b-c567a4fc76c8" providerId="ADAL" clId="{EB7954FB-F925-40BB-BF56-BD744A67F0B0}" dt="2021-10-21T14:00:51.239" v="1232" actId="1076"/>
          <ac:grpSpMkLst>
            <pc:docMk/>
            <pc:sldMk cId="383224090" sldId="6858"/>
            <ac:grpSpMk id="36" creationId="{9018CEF7-5A0F-45CB-9A08-F2BFFB726866}"/>
          </ac:grpSpMkLst>
        </pc:grpChg>
      </pc:sldChg>
      <pc:sldChg chg="delSp modSp add mod">
        <pc:chgData name="KimKang Seok" userId="120aa508-39b4-42a1-935b-c567a4fc76c8" providerId="ADAL" clId="{EB7954FB-F925-40BB-BF56-BD744A67F0B0}" dt="2021-10-21T14:20:19.619" v="1370" actId="1076"/>
        <pc:sldMkLst>
          <pc:docMk/>
          <pc:sldMk cId="694804234" sldId="6859"/>
        </pc:sldMkLst>
        <pc:spChg chg="del">
          <ac:chgData name="KimKang Seok" userId="120aa508-39b4-42a1-935b-c567a4fc76c8" providerId="ADAL" clId="{EB7954FB-F925-40BB-BF56-BD744A67F0B0}" dt="2021-10-21T14:18:50.509" v="1245" actId="478"/>
          <ac:spMkLst>
            <pc:docMk/>
            <pc:sldMk cId="694804234" sldId="6859"/>
            <ac:spMk id="2" creationId="{724394C8-F4BA-4887-A13A-C2F2C6560B0D}"/>
          </ac:spMkLst>
        </pc:spChg>
        <pc:spChg chg="mod">
          <ac:chgData name="KimKang Seok" userId="120aa508-39b4-42a1-935b-c567a4fc76c8" providerId="ADAL" clId="{EB7954FB-F925-40BB-BF56-BD744A67F0B0}" dt="2021-10-21T14:20:14.773" v="1369"/>
          <ac:spMkLst>
            <pc:docMk/>
            <pc:sldMk cId="694804234" sldId="6859"/>
            <ac:spMk id="6" creationId="{46A08DF1-769F-4507-9242-DE6DEC99DB60}"/>
          </ac:spMkLst>
        </pc:spChg>
        <pc:spChg chg="del">
          <ac:chgData name="KimKang Seok" userId="120aa508-39b4-42a1-935b-c567a4fc76c8" providerId="ADAL" clId="{EB7954FB-F925-40BB-BF56-BD744A67F0B0}" dt="2021-10-21T14:18:47.893" v="1242" actId="478"/>
          <ac:spMkLst>
            <pc:docMk/>
            <pc:sldMk cId="694804234" sldId="6859"/>
            <ac:spMk id="8" creationId="{4B90EA0D-A811-4182-94E8-8FE636AAA512}"/>
          </ac:spMkLst>
        </pc:spChg>
        <pc:spChg chg="del">
          <ac:chgData name="KimKang Seok" userId="120aa508-39b4-42a1-935b-c567a4fc76c8" providerId="ADAL" clId="{EB7954FB-F925-40BB-BF56-BD744A67F0B0}" dt="2021-10-21T14:18:48.924" v="1243" actId="478"/>
          <ac:spMkLst>
            <pc:docMk/>
            <pc:sldMk cId="694804234" sldId="6859"/>
            <ac:spMk id="10" creationId="{8E0F8B24-C4BD-43F9-B2CF-CE96DEAE4D32}"/>
          </ac:spMkLst>
        </pc:spChg>
        <pc:spChg chg="mod">
          <ac:chgData name="KimKang Seok" userId="120aa508-39b4-42a1-935b-c567a4fc76c8" providerId="ADAL" clId="{EB7954FB-F925-40BB-BF56-BD744A67F0B0}" dt="2021-10-21T14:20:19.619" v="1370" actId="1076"/>
          <ac:spMkLst>
            <pc:docMk/>
            <pc:sldMk cId="694804234" sldId="6859"/>
            <ac:spMk id="15" creationId="{8AFBDFDF-E256-4CF8-8079-710CC6A1BB02}"/>
          </ac:spMkLst>
        </pc:spChg>
        <pc:spChg chg="del mod">
          <ac:chgData name="KimKang Seok" userId="120aa508-39b4-42a1-935b-c567a4fc76c8" providerId="ADAL" clId="{EB7954FB-F925-40BB-BF56-BD744A67F0B0}" dt="2021-10-21T14:18:45.846" v="1239" actId="478"/>
          <ac:spMkLst>
            <pc:docMk/>
            <pc:sldMk cId="694804234" sldId="6859"/>
            <ac:spMk id="18" creationId="{BBC23FC1-7D2A-4929-9C7C-A4545202EFCC}"/>
          </ac:spMkLst>
        </pc:spChg>
        <pc:spChg chg="del">
          <ac:chgData name="KimKang Seok" userId="120aa508-39b4-42a1-935b-c567a4fc76c8" providerId="ADAL" clId="{EB7954FB-F925-40BB-BF56-BD744A67F0B0}" dt="2021-10-21T14:18:47.196" v="1241" actId="478"/>
          <ac:spMkLst>
            <pc:docMk/>
            <pc:sldMk cId="694804234" sldId="6859"/>
            <ac:spMk id="25" creationId="{77A8B6FE-5342-422F-AAA1-0B7EEB198728}"/>
          </ac:spMkLst>
        </pc:spChg>
        <pc:picChg chg="del">
          <ac:chgData name="KimKang Seok" userId="120aa508-39b4-42a1-935b-c567a4fc76c8" providerId="ADAL" clId="{EB7954FB-F925-40BB-BF56-BD744A67F0B0}" dt="2021-10-21T14:18:43.699" v="1235" actId="478"/>
          <ac:picMkLst>
            <pc:docMk/>
            <pc:sldMk cId="694804234" sldId="6859"/>
            <ac:picMk id="9" creationId="{21E74F70-8BBD-422D-AC12-D196E060F575}"/>
          </ac:picMkLst>
        </pc:picChg>
        <pc:picChg chg="del mod">
          <ac:chgData name="KimKang Seok" userId="120aa508-39b4-42a1-935b-c567a4fc76c8" providerId="ADAL" clId="{EB7954FB-F925-40BB-BF56-BD744A67F0B0}" dt="2021-10-21T14:18:44.091" v="1237" actId="478"/>
          <ac:picMkLst>
            <pc:docMk/>
            <pc:sldMk cId="694804234" sldId="6859"/>
            <ac:picMk id="23" creationId="{3F44E342-4B5F-4397-AF7F-A8CB91CB63E2}"/>
          </ac:picMkLst>
        </pc:picChg>
        <pc:cxnChg chg="del mod">
          <ac:chgData name="KimKang Seok" userId="120aa508-39b4-42a1-935b-c567a4fc76c8" providerId="ADAL" clId="{EB7954FB-F925-40BB-BF56-BD744A67F0B0}" dt="2021-10-21T14:18:49.323" v="1244" actId="478"/>
          <ac:cxnSpMkLst>
            <pc:docMk/>
            <pc:sldMk cId="694804234" sldId="6859"/>
            <ac:cxnSpMk id="16" creationId="{0EC85F21-5923-4344-820A-230058427F87}"/>
          </ac:cxnSpMkLst>
        </pc:cxnChg>
        <pc:cxnChg chg="del mod">
          <ac:chgData name="KimKang Seok" userId="120aa508-39b4-42a1-935b-c567a4fc76c8" providerId="ADAL" clId="{EB7954FB-F925-40BB-BF56-BD744A67F0B0}" dt="2021-10-21T14:18:46.410" v="1240" actId="478"/>
          <ac:cxnSpMkLst>
            <pc:docMk/>
            <pc:sldMk cId="694804234" sldId="6859"/>
            <ac:cxnSpMk id="26" creationId="{39BA183A-FA3B-49DA-BAB0-F1CF0C400E34}"/>
          </ac:cxnSpMkLst>
        </pc:cxnChg>
      </pc:sldChg>
      <pc:sldChg chg="addSp delSp modSp add mod modNotesTx">
        <pc:chgData name="KimKang Seok" userId="120aa508-39b4-42a1-935b-c567a4fc76c8" providerId="ADAL" clId="{EB7954FB-F925-40BB-BF56-BD744A67F0B0}" dt="2021-10-21T14:45:00.019" v="2160" actId="1076"/>
        <pc:sldMkLst>
          <pc:docMk/>
          <pc:sldMk cId="3560142694" sldId="6860"/>
        </pc:sldMkLst>
        <pc:spChg chg="del">
          <ac:chgData name="KimKang Seok" userId="120aa508-39b4-42a1-935b-c567a4fc76c8" providerId="ADAL" clId="{EB7954FB-F925-40BB-BF56-BD744A67F0B0}" dt="2021-10-21T14:23:03.533" v="1375" actId="478"/>
          <ac:spMkLst>
            <pc:docMk/>
            <pc:sldMk cId="3560142694" sldId="6860"/>
            <ac:spMk id="13" creationId="{DBF59495-F8E6-4953-836D-A7AF6CC21A5C}"/>
          </ac:spMkLst>
        </pc:spChg>
        <pc:spChg chg="mod">
          <ac:chgData name="KimKang Seok" userId="120aa508-39b4-42a1-935b-c567a4fc76c8" providerId="ADAL" clId="{EB7954FB-F925-40BB-BF56-BD744A67F0B0}" dt="2021-10-21T14:24:27.820" v="1470" actId="20577"/>
          <ac:spMkLst>
            <pc:docMk/>
            <pc:sldMk cId="3560142694" sldId="6860"/>
            <ac:spMk id="20" creationId="{9C4E1148-0977-46F8-B571-62EF5B8F8ACA}"/>
          </ac:spMkLst>
        </pc:spChg>
        <pc:spChg chg="del">
          <ac:chgData name="KimKang Seok" userId="120aa508-39b4-42a1-935b-c567a4fc76c8" providerId="ADAL" clId="{EB7954FB-F925-40BB-BF56-BD744A67F0B0}" dt="2021-10-21T14:23:01.327" v="1373" actId="478"/>
          <ac:spMkLst>
            <pc:docMk/>
            <pc:sldMk cId="3560142694" sldId="6860"/>
            <ac:spMk id="25" creationId="{B4E83F83-8B36-49EA-B9B9-7F1217020729}"/>
          </ac:spMkLst>
        </pc:spChg>
        <pc:spChg chg="mod">
          <ac:chgData name="KimKang Seok" userId="120aa508-39b4-42a1-935b-c567a4fc76c8" providerId="ADAL" clId="{EB7954FB-F925-40BB-BF56-BD744A67F0B0}" dt="2021-10-21T14:39:16.597" v="2144"/>
          <ac:spMkLst>
            <pc:docMk/>
            <pc:sldMk cId="3560142694" sldId="6860"/>
            <ac:spMk id="32" creationId="{20305C8F-861F-4875-945E-5DBD17AE439D}"/>
          </ac:spMkLst>
        </pc:spChg>
        <pc:picChg chg="del">
          <ac:chgData name="KimKang Seok" userId="120aa508-39b4-42a1-935b-c567a4fc76c8" providerId="ADAL" clId="{EB7954FB-F925-40BB-BF56-BD744A67F0B0}" dt="2021-10-21T14:23:00.621" v="1372" actId="478"/>
          <ac:picMkLst>
            <pc:docMk/>
            <pc:sldMk cId="3560142694" sldId="6860"/>
            <ac:picMk id="14" creationId="{9F1EC306-847A-4C1F-B1F3-5AA1C877EF03}"/>
          </ac:picMkLst>
        </pc:picChg>
        <pc:picChg chg="add mod">
          <ac:chgData name="KimKang Seok" userId="120aa508-39b4-42a1-935b-c567a4fc76c8" providerId="ADAL" clId="{EB7954FB-F925-40BB-BF56-BD744A67F0B0}" dt="2021-10-21T14:45:00.019" v="2160" actId="1076"/>
          <ac:picMkLst>
            <pc:docMk/>
            <pc:sldMk cId="3560142694" sldId="6860"/>
            <ac:picMk id="1026" creationId="{29B0B7A8-1F9B-4CF7-9923-0B5FA0CED282}"/>
          </ac:picMkLst>
        </pc:picChg>
        <pc:cxnChg chg="del mod">
          <ac:chgData name="KimKang Seok" userId="120aa508-39b4-42a1-935b-c567a4fc76c8" providerId="ADAL" clId="{EB7954FB-F925-40BB-BF56-BD744A67F0B0}" dt="2021-10-21T14:23:01.754" v="1374" actId="478"/>
          <ac:cxnSpMkLst>
            <pc:docMk/>
            <pc:sldMk cId="3560142694" sldId="6860"/>
            <ac:cxnSpMk id="26" creationId="{FDF911F5-A970-4E0E-AD7F-F5FA00328DEE}"/>
          </ac:cxnSpMkLst>
        </pc:cxnChg>
      </pc:sldChg>
      <pc:sldChg chg="delSp modSp add mod">
        <pc:chgData name="KimKang Seok" userId="120aa508-39b4-42a1-935b-c567a4fc76c8" providerId="ADAL" clId="{EB7954FB-F925-40BB-BF56-BD744A67F0B0}" dt="2021-10-22T01:28:53.657" v="2943" actId="1076"/>
        <pc:sldMkLst>
          <pc:docMk/>
          <pc:sldMk cId="2448801565" sldId="6861"/>
        </pc:sldMkLst>
        <pc:spChg chg="del">
          <ac:chgData name="KimKang Seok" userId="120aa508-39b4-42a1-935b-c567a4fc76c8" providerId="ADAL" clId="{EB7954FB-F925-40BB-BF56-BD744A67F0B0}" dt="2021-10-22T01:27:41.283" v="2916" actId="478"/>
          <ac:spMkLst>
            <pc:docMk/>
            <pc:sldMk cId="2448801565" sldId="6861"/>
            <ac:spMk id="15" creationId="{1CD915A8-2EFE-4591-BE67-14E3B5E14EA5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16" creationId="{D8BF0517-AB1F-4294-ACEF-12ED017EEFFD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17" creationId="{601901FC-E6C8-4B05-B69A-B72063B37F1A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18" creationId="{A149313C-7E80-4435-8FD1-263513570457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19" creationId="{97364112-7857-469B-B896-897F005634B7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20" creationId="{971CBD71-4CFB-4228-A75D-DC8C4A048FE5}"/>
          </ac:spMkLst>
        </pc:spChg>
        <pc:spChg chg="mod">
          <ac:chgData name="KimKang Seok" userId="120aa508-39b4-42a1-935b-c567a4fc76c8" providerId="ADAL" clId="{EB7954FB-F925-40BB-BF56-BD744A67F0B0}" dt="2021-10-22T01:28:53.657" v="2943" actId="1076"/>
          <ac:spMkLst>
            <pc:docMk/>
            <pc:sldMk cId="2448801565" sldId="6861"/>
            <ac:spMk id="23" creationId="{1C6ADBE3-5468-4674-9FDB-1EE0918E7A9D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1" creationId="{CC9A94CE-AB81-467A-9447-D8FEBCFC01DC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2" creationId="{5B7B39D9-7BD5-4D5C-BCCD-BC9513079739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3" creationId="{A21F1EC0-05DE-4421-B61E-981429DB0624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4" creationId="{4735D050-7DC9-4616-8DFB-66357C19ED7A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5" creationId="{D921D631-F3A9-481C-BC83-EA7F44612683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6" creationId="{A62D000F-E122-43F9-B850-8369D1D4D90F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7" creationId="{BDF17106-DABB-402F-AD86-04AF5527A322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8" creationId="{18907008-C03D-4196-86D7-1EC46DF1453A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39" creationId="{AD52624C-9FEC-437A-B1D4-5416190DB3BD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40" creationId="{BCE22DA4-32F4-4791-A207-973EF71C300B}"/>
          </ac:spMkLst>
        </pc:spChg>
        <pc:spChg chg="del">
          <ac:chgData name="KimKang Seok" userId="120aa508-39b4-42a1-935b-c567a4fc76c8" providerId="ADAL" clId="{EB7954FB-F925-40BB-BF56-BD744A67F0B0}" dt="2021-10-22T01:25:23.481" v="2888" actId="478"/>
          <ac:spMkLst>
            <pc:docMk/>
            <pc:sldMk cId="2448801565" sldId="6861"/>
            <ac:spMk id="51" creationId="{CBB9B31E-BFA7-496A-A285-C129C91D58A3}"/>
          </ac:spMkLst>
        </pc:spChg>
      </pc:sldChg>
    </pc:docChg>
  </pc:docChgLst>
  <pc:docChgLst>
    <pc:chgData name="박승민" userId="3359aaca-f02c-4664-885c-de3d3e59f77f" providerId="ADAL" clId="{DB6EAC14-3F07-46A3-AB0B-E48512B60D8D}"/>
    <pc:docChg chg="undo custSel modSld addSection modSection">
      <pc:chgData name="박승민" userId="3359aaca-f02c-4664-885c-de3d3e59f77f" providerId="ADAL" clId="{DB6EAC14-3F07-46A3-AB0B-E48512B60D8D}" dt="2021-10-22T05:51:19.389" v="99" actId="20577"/>
      <pc:docMkLst>
        <pc:docMk/>
      </pc:docMkLst>
      <pc:sldChg chg="modSp mod">
        <pc:chgData name="박승민" userId="3359aaca-f02c-4664-885c-de3d3e59f77f" providerId="ADAL" clId="{DB6EAC14-3F07-46A3-AB0B-E48512B60D8D}" dt="2021-10-21T06:19:43.322" v="14" actId="12788"/>
        <pc:sldMkLst>
          <pc:docMk/>
          <pc:sldMk cId="3740325175" sldId="503"/>
        </pc:sldMkLst>
        <pc:spChg chg="mod">
          <ac:chgData name="박승민" userId="3359aaca-f02c-4664-885c-de3d3e59f77f" providerId="ADAL" clId="{DB6EAC14-3F07-46A3-AB0B-E48512B60D8D}" dt="2021-10-21T06:19:43.322" v="14" actId="12788"/>
          <ac:spMkLst>
            <pc:docMk/>
            <pc:sldMk cId="3740325175" sldId="503"/>
            <ac:spMk id="10" creationId="{9860420F-FC95-48DB-B840-08FAEE2D5032}"/>
          </ac:spMkLst>
        </pc:spChg>
      </pc:sldChg>
      <pc:sldChg chg="addSp delSp modSp mod">
        <pc:chgData name="박승민" userId="3359aaca-f02c-4664-885c-de3d3e59f77f" providerId="ADAL" clId="{DB6EAC14-3F07-46A3-AB0B-E48512B60D8D}" dt="2021-10-21T06:19:58.790" v="22" actId="20577"/>
        <pc:sldMkLst>
          <pc:docMk/>
          <pc:sldMk cId="1457288329" sldId="6790"/>
        </pc:sldMkLst>
        <pc:spChg chg="del">
          <ac:chgData name="박승민" userId="3359aaca-f02c-4664-885c-de3d3e59f77f" providerId="ADAL" clId="{DB6EAC14-3F07-46A3-AB0B-E48512B60D8D}" dt="2021-10-21T06:19:56.678" v="19" actId="478"/>
          <ac:spMkLst>
            <pc:docMk/>
            <pc:sldMk cId="1457288329" sldId="6790"/>
            <ac:spMk id="10" creationId="{9860420F-FC95-48DB-B840-08FAEE2D5032}"/>
          </ac:spMkLst>
        </pc:spChg>
        <pc:spChg chg="add mod">
          <ac:chgData name="박승민" userId="3359aaca-f02c-4664-885c-de3d3e59f77f" providerId="ADAL" clId="{DB6EAC14-3F07-46A3-AB0B-E48512B60D8D}" dt="2021-10-21T06:19:58.790" v="22" actId="20577"/>
          <ac:spMkLst>
            <pc:docMk/>
            <pc:sldMk cId="1457288329" sldId="6790"/>
            <ac:spMk id="11" creationId="{508350AA-C53E-467F-A25F-2F377600826E}"/>
          </ac:spMkLst>
        </pc:spChg>
      </pc:sldChg>
      <pc:sldChg chg="addSp delSp modSp mod">
        <pc:chgData name="박승민" userId="3359aaca-f02c-4664-885c-de3d3e59f77f" providerId="ADAL" clId="{DB6EAC14-3F07-46A3-AB0B-E48512B60D8D}" dt="2021-10-21T06:20:12.219" v="30" actId="20577"/>
        <pc:sldMkLst>
          <pc:docMk/>
          <pc:sldMk cId="3071696843" sldId="6797"/>
        </pc:sldMkLst>
        <pc:spChg chg="del">
          <ac:chgData name="박승민" userId="3359aaca-f02c-4664-885c-de3d3e59f77f" providerId="ADAL" clId="{DB6EAC14-3F07-46A3-AB0B-E48512B60D8D}" dt="2021-10-21T06:20:09.550" v="27" actId="478"/>
          <ac:spMkLst>
            <pc:docMk/>
            <pc:sldMk cId="3071696843" sldId="6797"/>
            <ac:spMk id="10" creationId="{9860420F-FC95-48DB-B840-08FAEE2D5032}"/>
          </ac:spMkLst>
        </pc:spChg>
        <pc:spChg chg="add mod">
          <ac:chgData name="박승민" userId="3359aaca-f02c-4664-885c-de3d3e59f77f" providerId="ADAL" clId="{DB6EAC14-3F07-46A3-AB0B-E48512B60D8D}" dt="2021-10-21T06:20:12.219" v="30" actId="20577"/>
          <ac:spMkLst>
            <pc:docMk/>
            <pc:sldMk cId="3071696843" sldId="6797"/>
            <ac:spMk id="11" creationId="{20E7BA1F-CE8E-4BD4-88A1-406BC42D02D2}"/>
          </ac:spMkLst>
        </pc:spChg>
      </pc:sldChg>
      <pc:sldChg chg="addSp delSp modSp mod">
        <pc:chgData name="박승민" userId="3359aaca-f02c-4664-885c-de3d3e59f77f" providerId="ADAL" clId="{DB6EAC14-3F07-46A3-AB0B-E48512B60D8D}" dt="2021-10-21T06:19:51.524" v="18" actId="20577"/>
        <pc:sldMkLst>
          <pc:docMk/>
          <pc:sldMk cId="667603882" sldId="6823"/>
        </pc:sldMkLst>
        <pc:spChg chg="del">
          <ac:chgData name="박승민" userId="3359aaca-f02c-4664-885c-de3d3e59f77f" providerId="ADAL" clId="{DB6EAC14-3F07-46A3-AB0B-E48512B60D8D}" dt="2021-10-21T06:19:49.554" v="15" actId="478"/>
          <ac:spMkLst>
            <pc:docMk/>
            <pc:sldMk cId="667603882" sldId="6823"/>
            <ac:spMk id="10" creationId="{9860420F-FC95-48DB-B840-08FAEE2D5032}"/>
          </ac:spMkLst>
        </pc:spChg>
        <pc:spChg chg="add mod">
          <ac:chgData name="박승민" userId="3359aaca-f02c-4664-885c-de3d3e59f77f" providerId="ADAL" clId="{DB6EAC14-3F07-46A3-AB0B-E48512B60D8D}" dt="2021-10-21T06:19:51.524" v="18" actId="20577"/>
          <ac:spMkLst>
            <pc:docMk/>
            <pc:sldMk cId="667603882" sldId="6823"/>
            <ac:spMk id="11" creationId="{1C53709F-D31D-4AD0-8422-D5E91CE2B704}"/>
          </ac:spMkLst>
        </pc:spChg>
      </pc:sldChg>
      <pc:sldChg chg="addSp delSp modSp mod">
        <pc:chgData name="박승민" userId="3359aaca-f02c-4664-885c-de3d3e59f77f" providerId="ADAL" clId="{DB6EAC14-3F07-46A3-AB0B-E48512B60D8D}" dt="2021-10-21T06:20:05.132" v="26" actId="20577"/>
        <pc:sldMkLst>
          <pc:docMk/>
          <pc:sldMk cId="1663024659" sldId="6841"/>
        </pc:sldMkLst>
        <pc:spChg chg="del">
          <ac:chgData name="박승민" userId="3359aaca-f02c-4664-885c-de3d3e59f77f" providerId="ADAL" clId="{DB6EAC14-3F07-46A3-AB0B-E48512B60D8D}" dt="2021-10-21T06:20:02.742" v="23" actId="478"/>
          <ac:spMkLst>
            <pc:docMk/>
            <pc:sldMk cId="1663024659" sldId="6841"/>
            <ac:spMk id="10" creationId="{9860420F-FC95-48DB-B840-08FAEE2D5032}"/>
          </ac:spMkLst>
        </pc:spChg>
        <pc:spChg chg="add mod">
          <ac:chgData name="박승민" userId="3359aaca-f02c-4664-885c-de3d3e59f77f" providerId="ADAL" clId="{DB6EAC14-3F07-46A3-AB0B-E48512B60D8D}" dt="2021-10-21T06:20:05.132" v="26" actId="20577"/>
          <ac:spMkLst>
            <pc:docMk/>
            <pc:sldMk cId="1663024659" sldId="6841"/>
            <ac:spMk id="11" creationId="{13BCF6C1-CF29-41D2-9E25-E094C0DBCDB1}"/>
          </ac:spMkLst>
        </pc:spChg>
      </pc:sldChg>
      <pc:sldChg chg="modSp mod">
        <pc:chgData name="박승민" userId="3359aaca-f02c-4664-885c-de3d3e59f77f" providerId="ADAL" clId="{DB6EAC14-3F07-46A3-AB0B-E48512B60D8D}" dt="2021-10-22T05:51:07.996" v="85" actId="14100"/>
        <pc:sldMkLst>
          <pc:docMk/>
          <pc:sldMk cId="700794560" sldId="6852"/>
        </pc:sldMkLst>
        <pc:spChg chg="mod">
          <ac:chgData name="박승민" userId="3359aaca-f02c-4664-885c-de3d3e59f77f" providerId="ADAL" clId="{DB6EAC14-3F07-46A3-AB0B-E48512B60D8D}" dt="2021-10-22T05:51:07.996" v="85" actId="14100"/>
          <ac:spMkLst>
            <pc:docMk/>
            <pc:sldMk cId="700794560" sldId="6852"/>
            <ac:spMk id="4" creationId="{E762DD2B-5668-4A9A-BCC3-C25A4A576B1B}"/>
          </ac:spMkLst>
        </pc:spChg>
      </pc:sldChg>
      <pc:sldChg chg="modSp mod">
        <pc:chgData name="박승민" userId="3359aaca-f02c-4664-885c-de3d3e59f77f" providerId="ADAL" clId="{DB6EAC14-3F07-46A3-AB0B-E48512B60D8D}" dt="2021-10-22T05:51:19.389" v="99" actId="20577"/>
        <pc:sldMkLst>
          <pc:docMk/>
          <pc:sldMk cId="372691570" sldId="6854"/>
        </pc:sldMkLst>
        <pc:spChg chg="mod">
          <ac:chgData name="박승민" userId="3359aaca-f02c-4664-885c-de3d3e59f77f" providerId="ADAL" clId="{DB6EAC14-3F07-46A3-AB0B-E48512B60D8D}" dt="2021-10-22T05:51:19.389" v="99" actId="20577"/>
          <ac:spMkLst>
            <pc:docMk/>
            <pc:sldMk cId="372691570" sldId="6854"/>
            <ac:spMk id="10" creationId="{9860420F-FC95-48DB-B840-08FAEE2D503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97D5-223E-4A0E-B381-167A9ABB610F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5F44-8CA3-4D6F-83F3-5FFA57819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8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333333"/>
                </a:solidFill>
                <a:effectLst/>
                <a:latin typeface="applesdgothicneo-ultralight"/>
              </a:rPr>
              <a:t>Add launchers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applesdgothicneo-ultralight"/>
              </a:rPr>
              <a:t>dir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applesdgothicneo-ultralight"/>
              </a:rPr>
              <a:t> to the PATH: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sdgothicneo-ultralight"/>
              </a:rPr>
              <a:t>command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sdgothicneo-ultralight"/>
              </a:rPr>
              <a:t>IDE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에 접근할 수 있도록 합니다</a:t>
            </a:r>
          </a:p>
          <a:p>
            <a:pPr algn="l"/>
            <a:r>
              <a:rPr lang="en-US" altLang="ko-KR" b="1" i="0" dirty="0">
                <a:solidFill>
                  <a:srgbClr val="333333"/>
                </a:solidFill>
                <a:effectLst/>
                <a:latin typeface="applesdgothicneo-ultralight"/>
              </a:rPr>
              <a:t>Add "Open Folder as Project":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 폴더내에서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sdgothicneo-ultralight"/>
              </a:rPr>
              <a:t>우클릭시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 나오는 메뉴에서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sdgothicneo-ultralight"/>
              </a:rPr>
              <a:t>파이참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 프로젝트를 실행할 수 있도록 합니다</a:t>
            </a:r>
          </a:p>
          <a:p>
            <a:pPr algn="l"/>
            <a:r>
              <a:rPr lang="en-US" altLang="ko-KR" b="1" i="0" dirty="0">
                <a:solidFill>
                  <a:srgbClr val="333333"/>
                </a:solidFill>
                <a:effectLst/>
                <a:latin typeface="applesdgothicneo-ultralight"/>
              </a:rPr>
              <a:t>.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applesdgothicneo-ultralight"/>
              </a:rPr>
              <a:t>py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applesdgothicneo-ultralight"/>
              </a:rPr>
              <a:t>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sdgothicneo-ultralight"/>
              </a:rPr>
              <a:t>py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확장자를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sdgothicneo-ultralight"/>
              </a:rPr>
              <a:t>IDE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에서 열도록 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72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설치 경로 기억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21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1. pip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명령을 이용해서 어떤 패키지를 설치하면 딱 그 패키지만 설치되는게 아니고 딸려 있는 여러가지 이름이 다른 패키지들도 자동으로 설치가 되는 경우가 많기 때문에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그런것들까지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 다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확인한다는것은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 사실상 불가능하다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pPr algn="just"/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그리고 서버에 일일이 그 패키지들을 설치해주는 것이 혹시 가능하다 하더라도 정확히 내가 사용했던 버전과 버전이 맞는지 일일이 확인해야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할텐데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그걸 수작업으로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한다는것도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 역시 원시적이고 말이 안된다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 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그래서 미리 가상환경을 만들어 내가 실제로 이 프로젝트에 사용한 패키지들만 설치를 해야 할 필요성을 느꼈다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pPr algn="just"/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 </a:t>
            </a:r>
          </a:p>
          <a:p>
            <a:pPr algn="just"/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2.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그리고 시간이 지남에 따라 패키지들이 업데이트되는데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이것저것 업데이트를 하다 보면 서로 의존적인 패키지들 사이에 버전이 맞지 않아 호환이 되지 않는 경우들이 생긴다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그렇다고 특정한 프로젝트 하나를 위해 언제 지원이 끊길지 모르는 예전 버전의 패키지를 로컬에 계속 유지할 수도 없고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패키지가 업데이트되어 호환성 문제가 생길 때마다 프로젝트의 코드를 일일이 수정하는 것도 실질적으로 불가능하다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pPr algn="just"/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아예 마음먹고 프로젝트를 메이저 버전업을 하면서 갈아 엎어버리는 경우라면 모를까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구 버전에서 잘 작동하는 프로젝트의 코드를 개별 패키지들의 마이너 버전업 때마다 체크하고 수정하는 것도 불가능하고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가능하더라도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시간낭비인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 경우가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많을것이다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그래서 한 프로젝트를 위해 확실히 작동하는 버전의 여러 패키지들을 한데 모아서 관리하기 위해서도 가상환경이 필요하다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pPr algn="just"/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 </a:t>
            </a:r>
          </a:p>
          <a:p>
            <a:pPr algn="just"/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파이썬 버전 자체가 다른 환경인 경우도 있겠다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사실 나는 처음부터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로 입문해서 로컬에서 작업할 때는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만 쓰기 때문에 문제가 없지만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프로젝트를 배포하려는 서버에는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만 설치된 경우도 있고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, 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와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이 같이 있는 경우도 있는 등 다양한 환경이다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그런데 예를 들어 최신버전의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Django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같은 경우에는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에서는 아예 동작을 하지 않기 때문에 명시해서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를 설치해 주고 파이썬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에 맞는 가상환경을 설정해 주지 않으면 프로젝트 구동 자체가 불가능하다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4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“pop”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92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/>
              <a:t>Random.choice</a:t>
            </a:r>
            <a:r>
              <a:rPr lang="ko-KR" altLang="en-US"/>
              <a:t>에서 </a:t>
            </a:r>
            <a:r>
              <a:rPr lang="en-US" altLang="ko-KR"/>
              <a:t>dot</a:t>
            </a:r>
            <a:r>
              <a:rPr lang="ko-KR" altLang="en-US"/>
              <a:t>과 메소드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9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06FC3-AC66-4B3C-A9BF-190C2C8AF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59EFEA-78DA-4785-BE20-5CE91CAE1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312A1-74E1-4D32-A8E5-6D146B0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A0A3-5E86-4856-86A4-9AFA67438BF1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EEA59-B199-4808-886D-2ED1F51F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AD4B4-E5B2-4269-A677-110C14FE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27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33F41-B0D3-4D35-8250-868728CC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793FC7-ABA9-41E2-870C-413CF0AEA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81EB9-CC02-4B98-8D62-AD10EC29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F4D6-B6AD-43AC-BE4E-2B3811F3D51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64D0A-CCA7-4B79-91F1-B8CF3FCB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E2955-17E3-4655-B840-B0DA140D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9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5B5423-E3AF-40E5-AEDC-B5F1F28B1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F57059-2A7D-4FDE-BC16-9B8FE24E0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FC841-8059-4A30-B092-9DF0C869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C515F-227B-4AD2-938A-513EC656ACF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D0657-4D39-4477-AF96-C2022FD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C2F67-CE43-4526-B2AB-0E5CB0E0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061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F62F6-7CCD-40BE-98D0-0D9688215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B9B4EB-B313-43C6-A5E9-A84C8F67B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8C675D-7B9A-4F73-A560-6D0D36B5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1537-6019-4C4B-AC9A-A46FA75BE521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B4B11-0482-4BFF-8719-94966F92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F1F68-C5F7-4AAC-98F4-E60BA5B1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41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009A-A094-43C7-A74A-6AE24821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3CF2BB-1854-48A9-B150-5C91A26C7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0E844-F174-45B9-8E5C-CC232988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4CFF-B0F9-4018-855A-D37AB040F56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570B2-B4E0-402E-B9E2-C4D4286C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29837-030D-4AE6-A340-C9A53BFF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21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1FA0-9822-4114-9E64-64418913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C683AF-F4A5-4DED-A314-BDB16A5E0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42B36-D5CC-4442-889F-1BAAA4B9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0537-6A22-4F5A-A8FC-FC9A1205D2E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2259E-4E77-4252-99A7-CF4A12E2E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60E0-53BD-4AD3-9C0F-F42D5F29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0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3D8DD-CB94-485F-AEE0-43174BAD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2EA8A-840D-429E-B1B4-3F228E305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2E2FC-E7F4-4633-921F-75380B7C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ED3EF-68AC-46EA-A90A-6A7972F3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35D77-26D9-45B1-87CD-8DF8134A3865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2331C-CA66-490B-9E47-3D59819F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95865-6D21-4795-9279-2C5A305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57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7E632-59E4-41A5-9AC3-069D0A9B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71B584-E135-401E-924D-9F087EEF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4A6559-7EF9-4465-ADA2-431CB802A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6629FB-9016-415C-A3F8-DDD5D034C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5774E0-A587-4F3A-BC34-F4A6DBA7D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9F93FA-E93B-47F0-B09B-FFCF0C48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1C37-1EC8-4EDF-AA7C-4A0DBA0FEB3E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13BF4A-E334-40C0-B21C-0ACECFE8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0DD139-8F1E-4B4C-BA2A-E544FF70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1F5A2-AD1A-4220-A0B9-57AA6E3D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20D412-4679-4889-BF66-D48F5AFC4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63BB-6CA3-4B62-9A35-FFBB3CC7E68B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244ECC-DD1D-4AF0-B6A1-CCB5DC69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FAF5BF-CE0E-491B-A525-53E5EF4F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667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AA4DD6-DDB8-47A4-9AC0-8B214CCD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8F9D-A625-4EE3-9528-94DB88525CA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EA2311-43F0-4FC4-BD8A-11C848FE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88008-6965-40B5-9568-6BEE59A8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229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EC67F-BCE0-4D84-8654-4657B086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CD308-6784-4C5B-B475-A3F8522D0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85F350-53B4-46EC-911A-FB768B304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B333DD-0941-436F-B3C3-DFCDAEE5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0D5F-B5E1-49AE-A88F-374E6DD6D133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19A695-B37E-42A4-9C70-FCE682AD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B0D1F4-233A-4D06-8959-B88A8354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3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47C5E-A21E-4CFA-BBBD-B8F3C001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28BD-827B-4802-8EDD-B05F60DB234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582E1B-7244-4773-9E12-3DE69930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02DAD-3C3D-4703-8CED-0AF4985B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1300" y="230188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‹#›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130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AA4EB-9F61-4274-B7A4-226BF088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E4D77A-F292-4423-84AE-F98821A23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6FF4C4-CBD5-4515-A014-A0F596CB3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450540-7CF2-4FEB-887E-EA480D16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9368D-B673-4092-8F99-13F9EFCDBF8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7BB118-EC3A-4EA0-A86E-8B9EBE20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131996-0A96-45ED-ACCB-31B42FC8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29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9BD17-B4EC-4F0F-9FA0-56F7DE76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46374-EB88-4A50-800B-C60FE8DD8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F24F18-9E46-4D2A-A4BD-79B54AB6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9FA6C-38F5-4A74-8B9D-11C42AADAB2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68526-F0A2-415A-B7B7-C4BDB85C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E3098-60B5-4F30-89DE-5D9FD271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89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74A09F-64F3-479C-892A-D51A6589E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FD6A5-194A-43E2-9E11-4DAA3E301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22D4E-3D84-4576-81A9-04D083EF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9D6-0759-4486-BAF8-0387C9FFAA1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2C00B-5552-4B48-826C-87E3B6E9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55FA9-8700-4ED4-AFEF-D3802D15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59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07B5B-3FEF-47FD-A922-BB032C25D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8D9A17-A0DA-45E4-B021-2716472F7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4D704-F040-438F-8768-B18898EC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D00B-3097-432E-9C3B-BB7E804D802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A3F1CF-70DC-48F4-8236-99093621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8B618-C90B-436D-895F-15F1D0DA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4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00DF5-5996-4F35-B0B5-F55578CF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BF6161-B858-4F84-8A85-20425945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85DD3-A26C-4CF6-81E0-F98CB265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BEC6-DB76-4EDA-9F23-69DCBA72756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5038B-9DEE-4623-9C49-EF03FAD2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53AE4-7145-438B-9C16-918864FD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36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8609-3B53-480F-AB05-93390723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9E1B32-5EB8-4AA5-B5F3-F98799581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B19E0-2549-49E9-BBB5-427301E2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9A6EE-29BE-4CF8-929B-62FED5082DB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222EF-1FB0-4C01-9273-43C5537D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F98EF-6FBB-4818-B907-AAFE7336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61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03192-3CC3-41A7-BD66-F431524C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A6E6F-FB7B-4ABA-A3CF-957679807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3D00B-5776-4ECC-A24C-1754AF5AB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1C95A8-C79A-4E81-86DC-9CBA7718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2E5B-D3D0-430B-ADF7-91724B394C92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DE6502-7DCB-43AF-A35D-0882E0CD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8267C-772F-4F8E-A3A9-276C0C88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46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1462C-8AC2-4CA0-82FC-8C7A1843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54DF59-A2AA-4D88-A4C3-4B06173A9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540A94-31BF-455A-9295-78EA6AC4C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478870-312A-426A-910F-18D02AF92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0AE7B9-6680-4205-89AC-B8C58E4B1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9C7A13-CEAE-4381-94FE-40EC2DC0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B73C-7334-4C74-AD05-F6BF0FF373F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36C0A9-C329-4901-8C78-8FB60E5B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EE0756-8D1C-4C83-9548-2F99620A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84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3209-98A2-41B6-A601-5712746D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A6C4D-CC09-4B3B-B69B-58C9B57E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618C4-CB6C-4957-82AB-687A26EBB2D6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358F3-03C2-4317-ADF4-F8D6E06C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D78FCA-F261-411D-8B88-EF2B9765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966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B43FD3-1C8A-4EB8-9A7C-3388B171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5D0-E8C2-4027-BBF2-E6A5675F6FBD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A2CC17-6980-445A-A04D-4F43522D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A48A4-FE57-411C-8364-A1EC68A0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8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97A22-4D95-4F84-8BF2-EBDED5F2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FF38E-ADDC-4EF4-8B8B-DC76D3CE7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33166-E9EE-4B5C-B58D-CD5F5F1A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5282-EA43-4411-B207-3E3786E37270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AC4DC-DE2A-47D2-B7BC-28297077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3A19E-E42F-4791-AAE6-5D2516C7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86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99514-0C8C-450A-847D-FFEDA830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1B806-5DBF-41F2-B437-C10B426D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9E1FF6-C7C3-415C-84C8-0A8434E1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466D2-73BA-4BF1-91F0-54B37AAE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9B37-FD3A-4041-BDBE-9E335FE55B6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F24C61-9523-4EB9-B76B-43C98D00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D45CFB-26C2-405A-86C2-A272D3DA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7763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2B7FE-97AF-4C0A-898F-DE8A836B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27F6A3-49C6-4129-A5A1-01F095C94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D1A071-000B-400F-A607-87E1327CB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F98EF7-5F92-4CBC-BC33-2126A94A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DCE1-B71D-4666-A4C5-AD6C243BCC8B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18EA5-EAD4-4594-8A06-17E20669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16CFF4-31D3-401C-9A9F-AD98508D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955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45AA3-012B-4836-A4DA-68AF56EE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95EFD2-5AFD-44FE-A624-C26C0311E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9987C-7566-4BC4-A17C-8F6564AC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0877-2C15-4A45-8C61-C06EF5EDA57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773FB-BD15-4356-8D60-C881D057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03892-51C1-471C-A759-C43B65A7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024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EE6BAD-1EBC-4E09-B900-B7FA03042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20827E-65FA-4FED-BBF8-23FCBB9AF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F8B4CE-D1B6-4CF5-A05C-3925E985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DCFA8-5906-4715-99F0-6A7B2B2C91B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F3F21B-7BC9-42BE-B683-0BD0672F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5AFA91-6252-4969-99BD-B19830CC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1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FD14E-4A13-42A6-B9AA-3785EDBA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446E3-D7C0-4750-A3AB-0D3F19B99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AC6FD-A2ED-472E-8060-D10CE14D3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577C7-FC4B-42B5-862B-664A84DE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B812-C325-48A8-A1EA-E158972B9923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A6426-1156-456F-987C-86595955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8021B-50D7-4ADE-9F9D-2A91FE4A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2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2C821-49D6-4958-BBF9-62DFB86E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4AD636-DCCB-4EF8-89BE-D21C5BFDC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3B305D-CE0C-4B00-9128-BE5845693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C3940C-5710-44ED-B27F-C704DE268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243AF3-9F7B-4338-AF71-488E15D9A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49DA7F-9F76-4141-A5BA-754C599F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195E-F3C4-4222-806D-A5931E612952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E27891-E7B1-40DF-BF80-2BF2AC3E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109C65-88AB-4B0A-BA5F-7DA33FF7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37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ABC2F-0FED-47F5-9F87-952CCECF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601F26-AC63-4456-8793-BF2019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C9C6-7CC1-46A1-B8FE-DF6E4BFC7B25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0982A0-E8DF-47A7-9E42-FDD40C49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CA722D-DD75-4595-A980-8BCA5465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6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FBE445-1792-4A10-B2AC-849480E3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5CF-8E8B-4D36-AA86-13A700107A1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ABF28-1DCF-4407-A716-49F8AA63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C6E0-8D5C-4EA8-B93D-6E35B2FA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3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A5707-4693-4ED4-AAAE-B65023F3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63C599-ED7A-4007-BCB7-D683ED1BD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E6CEF-036B-4D3D-8B49-5DE9297EB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35B726-FA56-456E-BB37-D75E8A48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9A1F-D034-4DEA-9798-B6B639AD47E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423B6-9C46-42B1-B438-1C9DEC0D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071E81-B872-479C-887B-E6CC1A98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49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E6C14-88EE-442C-A5E3-48EF4C62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05F913-B1BE-412F-ABD4-83343377C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DBC7BA-02E2-493C-A275-0D9E2E9F6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9D8AE-41E2-4578-89A7-7E5E116A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E39D-4C7C-46FF-8C6D-1744FE40EBD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CE888A-AAA9-48AC-8E7D-C39DB241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25155D-C1FF-4BD3-BE27-B1DE2D68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5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7371F7-14EA-4172-9B16-6D2E1185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4A9FD9-66C5-4A2E-9C68-0E71D13CD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25E01-AF76-48F2-A858-A39F54F07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9F747-8ED0-495B-9FDB-496EA5B04CC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852DE-B556-43FC-BB7B-C21B6E24C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7E710-062B-437B-B314-1DBE16031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9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A7AA08-0896-4BFC-89C4-8E58ED2F6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74EC19-2356-4340-93CD-CE317BA3B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25543-B9EA-4D3B-AEA2-7E39FA9D2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E5F0A-7CF5-4654-9A1B-7452F9BEFD0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06835-9EAB-4BEE-B590-871602552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6B50E-49DE-4631-9BA5-A95CCCA6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0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7DBDA9-8F25-477B-B724-489E2DBC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FEE36-CB75-4B3C-AED7-AC469D5C5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56833-80CC-4AE0-B4FB-76BEA8697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49BB6-397B-49B9-8517-B277EC16988D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98ADB-E704-466C-8886-9D7AC70AE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524A4-CBDD-4DE6-A6E0-7D017323F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0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ko-kr/pycharm/download/#section=window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products/individua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jpg"/><Relationship Id="rId4" Type="http://schemas.openxmlformats.org/officeDocument/2006/relationships/image" Target="../media/image14.png"/><Relationship Id="rId9" Type="http://schemas.openxmlformats.org/officeDocument/2006/relationships/image" Target="../media/image18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-5080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911100" y="2557737"/>
            <a:ext cx="10369800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마이크로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LED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웨이퍼 스케일 측정 데이터 처리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자동화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Sabon Next LT" panose="02000500000000000000" pitchFamily="2" charset="0"/>
                <a:ea typeface="나눔스퀘어 ExtraBold" panose="020B0600000101010101" pitchFamily="50" charset="-127"/>
                <a:cs typeface="Sabon Next LT" panose="02000500000000000000" pitchFamily="2" charset="0"/>
              </a:rPr>
              <a:t>∙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해석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91A72-3985-E2AC-E939-6A4A93079C85}"/>
              </a:ext>
            </a:extLst>
          </p:cNvPr>
          <p:cNvSpPr txBox="1"/>
          <p:nvPr/>
        </p:nvSpPr>
        <p:spPr>
          <a:xfrm>
            <a:off x="5679347" y="4784828"/>
            <a:ext cx="1283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ea typeface="나눔스퀘어 ExtraBold" panose="020B0600000101010101" pitchFamily="50" charset="-127"/>
              </a:rPr>
              <a:t>1</a:t>
            </a:r>
            <a:r>
              <a:rPr lang="ko-KR" altLang="en-US" sz="28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ea typeface="나눔스퀘어 ExtraBold" panose="020B0600000101010101" pitchFamily="50" charset="-127"/>
              </a:rPr>
              <a:t>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0794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11F29-8DD3-4615-A1B5-A5A144241BCC}"/>
              </a:ext>
            </a:extLst>
          </p:cNvPr>
          <p:cNvSpPr txBox="1"/>
          <p:nvPr/>
        </p:nvSpPr>
        <p:spPr>
          <a:xfrm>
            <a:off x="499894" y="1762155"/>
            <a:ext cx="6606759" cy="1470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1991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귀도 반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로섬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(Guido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van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Rossum)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개발한 대화형 프로그래밍  언어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(Python)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834EF6A-FB11-43FA-B092-63FE61233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032" y="3426841"/>
            <a:ext cx="4021831" cy="273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7DF428-6536-4493-B888-7E823DBC9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09"/>
          <a:stretch/>
        </p:blipFill>
        <p:spPr>
          <a:xfrm>
            <a:off x="748544" y="4596063"/>
            <a:ext cx="5748507" cy="1355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AFFFF-2700-4928-9B6E-8BADB3D11C20}"/>
              </a:ext>
            </a:extLst>
          </p:cNvPr>
          <p:cNvSpPr txBox="1"/>
          <p:nvPr/>
        </p:nvSpPr>
        <p:spPr>
          <a:xfrm>
            <a:off x="846014" y="5967023"/>
            <a:ext cx="641554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‘</a:t>
            </a:r>
            <a:r>
              <a:rPr lang="ko-KR" altLang="en-US" sz="1050" b="1" dirty="0"/>
              <a:t>데이터 과학자가 추천하는 프로그래밍 언어</a:t>
            </a:r>
            <a:r>
              <a:rPr lang="en-US" altLang="ko-KR" sz="1050" b="1" dirty="0"/>
              <a:t>?’</a:t>
            </a:r>
            <a:r>
              <a:rPr lang="en-US" altLang="ko-KR" sz="1050" dirty="0"/>
              <a:t>&lt;CWN news&gt;</a:t>
            </a:r>
            <a:r>
              <a:rPr lang="en-US" altLang="ko-KR" sz="1050" b="0" i="0" dirty="0">
                <a:solidFill>
                  <a:srgbClr val="707070"/>
                </a:solidFill>
                <a:effectLst/>
                <a:latin typeface="Apple SD Gothic Neo"/>
              </a:rPr>
              <a:t>2019.01.16 15:03 </a:t>
            </a:r>
            <a:r>
              <a:rPr lang="ko-KR" altLang="en-US" sz="1050" b="0" i="0" dirty="0" err="1">
                <a:solidFill>
                  <a:srgbClr val="707070"/>
                </a:solidFill>
                <a:effectLst/>
                <a:latin typeface="Apple SD Gothic Neo"/>
              </a:rPr>
              <a:t>박병화</a:t>
            </a:r>
            <a:endParaRPr lang="en-US" altLang="ko-KR" sz="1050" b="0" i="0" dirty="0">
              <a:solidFill>
                <a:srgbClr val="707070"/>
              </a:solidFill>
              <a:effectLst/>
              <a:latin typeface="Apple SD Gothic Neo"/>
            </a:endParaRPr>
          </a:p>
          <a:p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B21A98-7806-401F-9600-B329889E477B}"/>
              </a:ext>
            </a:extLst>
          </p:cNvPr>
          <p:cNvCxnSpPr>
            <a:cxnSpLocks/>
          </p:cNvCxnSpPr>
          <p:nvPr/>
        </p:nvCxnSpPr>
        <p:spPr>
          <a:xfrm>
            <a:off x="1827095" y="5598694"/>
            <a:ext cx="44213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1DC6C2-7A97-47C5-8591-70CD29003246}"/>
              </a:ext>
            </a:extLst>
          </p:cNvPr>
          <p:cNvCxnSpPr>
            <a:cxnSpLocks/>
          </p:cNvCxnSpPr>
          <p:nvPr/>
        </p:nvCxnSpPr>
        <p:spPr>
          <a:xfrm>
            <a:off x="940769" y="5838884"/>
            <a:ext cx="342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66891BAE-20E8-4633-9535-13593C79D2E3}"/>
              </a:ext>
            </a:extLst>
          </p:cNvPr>
          <p:cNvSpPr/>
          <p:nvPr/>
        </p:nvSpPr>
        <p:spPr>
          <a:xfrm>
            <a:off x="7571868" y="3669893"/>
            <a:ext cx="505327" cy="2349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CBECE6-56ED-417D-A8DA-077715D42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95" y="3774967"/>
            <a:ext cx="5648172" cy="604970"/>
          </a:xfrm>
          <a:prstGeom prst="rect">
            <a:avLst/>
          </a:prstGeom>
        </p:spPr>
      </p:pic>
      <p:pic>
        <p:nvPicPr>
          <p:cNvPr id="1034" name="Picture 10" descr="파이썬 강좌] 14. Main 함수">
            <a:extLst>
              <a:ext uri="{FF2B5EF4-FFF2-40B4-BE49-F238E27FC236}">
                <a16:creationId xmlns:a16="http://schemas.microsoft.com/office/drawing/2014/main" id="{1CF6EB86-24F5-47A7-95CA-D13BDB804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5" t="7215" r="25597" b="4494"/>
          <a:stretch/>
        </p:blipFill>
        <p:spPr bwMode="auto">
          <a:xfrm>
            <a:off x="9630585" y="1251905"/>
            <a:ext cx="2006773" cy="206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만든 귀도 반 로섬, 의사 결정자에서 물러나 – 2018.7.16 개기자의 큐레이션 – 마이크로소프트웨어">
            <a:extLst>
              <a:ext uri="{FF2B5EF4-FFF2-40B4-BE49-F238E27FC236}">
                <a16:creationId xmlns:a16="http://schemas.microsoft.com/office/drawing/2014/main" id="{E6964017-5F25-4539-A10A-1EBE06D3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64" y="673950"/>
            <a:ext cx="1644021" cy="246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32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파이썬의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특징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CBA22-FFB3-45FF-9363-C7CF0367CAA4}"/>
              </a:ext>
            </a:extLst>
          </p:cNvPr>
          <p:cNvSpPr txBox="1"/>
          <p:nvPr/>
        </p:nvSpPr>
        <p:spPr>
          <a:xfrm>
            <a:off x="499894" y="1762155"/>
            <a:ext cx="10938127" cy="3529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뛰어난 생산성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쉬운 문법과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직관성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간결성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라이브러리가 풍부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확장성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언어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(C, C++)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확장 가능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50" name="Picture 2" descr="머신러닝] Python 라이브러리 종류 : 네이버 블로그">
            <a:extLst>
              <a:ext uri="{FF2B5EF4-FFF2-40B4-BE49-F238E27FC236}">
                <a16:creationId xmlns:a16="http://schemas.microsoft.com/office/drawing/2014/main" id="{EE708E02-6128-4E98-8A5B-FA20F6F5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31" y="3025828"/>
            <a:ext cx="4843212" cy="272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5">
            <a:extLst>
              <a:ext uri="{FF2B5EF4-FFF2-40B4-BE49-F238E27FC236}">
                <a16:creationId xmlns:a16="http://schemas.microsoft.com/office/drawing/2014/main" id="{6B45F03C-98DD-4B83-A6FA-33807C667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17002"/>
              </p:ext>
            </p:extLst>
          </p:nvPr>
        </p:nvGraphicFramePr>
        <p:xfrm>
          <a:off x="4949963" y="970832"/>
          <a:ext cx="6617368" cy="15956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08684">
                  <a:extLst>
                    <a:ext uri="{9D8B030D-6E8A-4147-A177-3AD203B41FA5}">
                      <a16:colId xmlns:a16="http://schemas.microsoft.com/office/drawing/2014/main" val="2297754288"/>
                    </a:ext>
                  </a:extLst>
                </a:gridCol>
                <a:gridCol w="3308684">
                  <a:extLst>
                    <a:ext uri="{9D8B030D-6E8A-4147-A177-3AD203B41FA5}">
                      <a16:colId xmlns:a16="http://schemas.microsoft.com/office/drawing/2014/main" val="2476508246"/>
                    </a:ext>
                  </a:extLst>
                </a:gridCol>
              </a:tblGrid>
              <a:tr h="411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 </a:t>
                      </a:r>
                      <a:r>
                        <a:rPr lang="ko-KR" altLang="en-US" dirty="0"/>
                        <a:t>언어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hello.c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Python(hello.py)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70747"/>
                  </a:ext>
                </a:extLst>
              </a:tr>
              <a:tr h="1184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5601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B9AD297-C04C-4493-B0E8-E12FD36FB06A}"/>
              </a:ext>
            </a:extLst>
          </p:cNvPr>
          <p:cNvSpPr txBox="1"/>
          <p:nvPr/>
        </p:nvSpPr>
        <p:spPr>
          <a:xfrm>
            <a:off x="8462697" y="1747877"/>
            <a:ext cx="2782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“Hello world"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5604D7-2E78-4AB4-A061-97CC0904E812}"/>
              </a:ext>
            </a:extLst>
          </p:cNvPr>
          <p:cNvSpPr txBox="1"/>
          <p:nvPr/>
        </p:nvSpPr>
        <p:spPr>
          <a:xfrm>
            <a:off x="5279951" y="1439041"/>
            <a:ext cx="2672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ko-KR" sz="12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ko-KR" sz="12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main(){</a:t>
            </a:r>
          </a:p>
          <a:p>
            <a:pPr algn="l"/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i="0" dirty="0" err="1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"Hello world"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726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환경 설정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3709F-D31D-4AD0-8422-D5E91CE2B704}"/>
              </a:ext>
            </a:extLst>
          </p:cNvPr>
          <p:cNvSpPr txBox="1"/>
          <p:nvPr/>
        </p:nvSpPr>
        <p:spPr>
          <a:xfrm>
            <a:off x="5417119" y="2053655"/>
            <a:ext cx="13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1 - 2</a:t>
            </a:r>
          </a:p>
        </p:txBody>
      </p:sp>
    </p:spTree>
    <p:extLst>
      <p:ext uri="{BB962C8B-B14F-4D97-AF65-F5344CB8AC3E}">
        <p14:creationId xmlns:p14="http://schemas.microsoft.com/office/powerpoint/2010/main" val="66760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13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살펴보기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BDFDF-E256-4CF8-8079-710CC6A1BB02}"/>
              </a:ext>
            </a:extLst>
          </p:cNvPr>
          <p:cNvSpPr txBox="1"/>
          <p:nvPr/>
        </p:nvSpPr>
        <p:spPr>
          <a:xfrm>
            <a:off x="499894" y="1905488"/>
            <a:ext cx="10673432" cy="1856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파이참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Pycharm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아나콘다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(anaconda)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가상환경 설정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804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14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파이참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BDFDF-E256-4CF8-8079-710CC6A1BB02}"/>
              </a:ext>
            </a:extLst>
          </p:cNvPr>
          <p:cNvSpPr txBox="1"/>
          <p:nvPr/>
        </p:nvSpPr>
        <p:spPr>
          <a:xfrm>
            <a:off x="499894" y="1762155"/>
            <a:ext cx="10673432" cy="60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+mn-ea"/>
              </a:rPr>
              <a:t>유명한 파이썬 에디터 중 하나로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자동 완성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문법 체크 등 편리한 기능 다수 제공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E74F70-8BBD-422D-AC12-D196E060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80" y="3028796"/>
            <a:ext cx="4685551" cy="263562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E0F8B24-C4BD-43F9-B2CF-CE96DEAE4D32}"/>
              </a:ext>
            </a:extLst>
          </p:cNvPr>
          <p:cNvSpPr/>
          <p:nvPr/>
        </p:nvSpPr>
        <p:spPr>
          <a:xfrm>
            <a:off x="1863521" y="4711419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C85F21-5923-4344-820A-230058427F8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330770" y="4424660"/>
            <a:ext cx="615593" cy="337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3F44E342-4B5F-4397-AF7F-A8CB91CB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908" y="3024731"/>
            <a:ext cx="4685550" cy="2635622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77A8B6FE-5342-422F-AAA1-0B7EEB198728}"/>
              </a:ext>
            </a:extLst>
          </p:cNvPr>
          <p:cNvSpPr/>
          <p:nvPr/>
        </p:nvSpPr>
        <p:spPr>
          <a:xfrm>
            <a:off x="8515878" y="4297520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9BA183A-FA3B-49DA-BAB0-F1CF0C400E34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8983127" y="3114711"/>
            <a:ext cx="1067222" cy="12336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4394C8-F4BA-4887-A13A-C2F2C6560B0D}"/>
              </a:ext>
            </a:extLst>
          </p:cNvPr>
          <p:cNvSpPr txBox="1"/>
          <p:nvPr/>
        </p:nvSpPr>
        <p:spPr>
          <a:xfrm>
            <a:off x="2382001" y="5766512"/>
            <a:ext cx="97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Link</a:t>
            </a:r>
            <a:endParaRPr lang="ko-KR" altLang="en-US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B90EA0D-A811-4182-94E8-8FE636AAA512}"/>
              </a:ext>
            </a:extLst>
          </p:cNvPr>
          <p:cNvSpPr/>
          <p:nvPr/>
        </p:nvSpPr>
        <p:spPr>
          <a:xfrm>
            <a:off x="2956743" y="3825125"/>
            <a:ext cx="2732017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Community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다운로드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BC23FC1-7D2A-4929-9C7C-A4545202EFCC}"/>
              </a:ext>
            </a:extLst>
          </p:cNvPr>
          <p:cNvSpPr/>
          <p:nvPr/>
        </p:nvSpPr>
        <p:spPr>
          <a:xfrm>
            <a:off x="8684341" y="2488684"/>
            <a:ext cx="2732017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 파일 경로 지정</a:t>
            </a:r>
          </a:p>
        </p:txBody>
      </p:sp>
    </p:spTree>
    <p:extLst>
      <p:ext uri="{BB962C8B-B14F-4D97-AF65-F5344CB8AC3E}">
        <p14:creationId xmlns:p14="http://schemas.microsoft.com/office/powerpoint/2010/main" val="2710793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파이참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A815C0-213F-4195-BB85-24A67C288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45" t="25380" r="33125" b="31111"/>
          <a:stretch/>
        </p:blipFill>
        <p:spPr>
          <a:xfrm>
            <a:off x="769920" y="2205927"/>
            <a:ext cx="4412952" cy="3572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5EE92A-DEA4-4D66-9399-15A358C872B5}"/>
              </a:ext>
            </a:extLst>
          </p:cNvPr>
          <p:cNvSpPr txBox="1"/>
          <p:nvPr/>
        </p:nvSpPr>
        <p:spPr>
          <a:xfrm>
            <a:off x="1007227" y="2911056"/>
            <a:ext cx="202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바탕화면 아이콘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22589-637D-4751-B3FD-B472E5EC36F3}"/>
              </a:ext>
            </a:extLst>
          </p:cNvPr>
          <p:cNvSpPr txBox="1"/>
          <p:nvPr/>
        </p:nvSpPr>
        <p:spPr>
          <a:xfrm>
            <a:off x="3441308" y="2917694"/>
            <a:ext cx="118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AF71DC-3567-40D1-ACD5-FBBBC5B52510}"/>
              </a:ext>
            </a:extLst>
          </p:cNvPr>
          <p:cNvSpPr txBox="1"/>
          <p:nvPr/>
        </p:nvSpPr>
        <p:spPr>
          <a:xfrm>
            <a:off x="2624562" y="3833576"/>
            <a:ext cx="225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폴더 열기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3839DC-C876-41E8-84B6-62361A937A04}"/>
              </a:ext>
            </a:extLst>
          </p:cNvPr>
          <p:cNvSpPr txBox="1"/>
          <p:nvPr/>
        </p:nvSpPr>
        <p:spPr>
          <a:xfrm>
            <a:off x="1849170" y="4424319"/>
            <a:ext cx="292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‘.</a:t>
            </a:r>
            <a:r>
              <a:rPr lang="en-US" altLang="ko-K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 프로그램에 연결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1168A6A-2663-4A00-BE12-F257A339C4D0}"/>
              </a:ext>
            </a:extLst>
          </p:cNvPr>
          <p:cNvSpPr/>
          <p:nvPr/>
        </p:nvSpPr>
        <p:spPr>
          <a:xfrm>
            <a:off x="3758985" y="5414592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94BE58D-3FDD-40A3-BCCE-04054A549735}"/>
              </a:ext>
            </a:extLst>
          </p:cNvPr>
          <p:cNvCxnSpPr>
            <a:cxnSpLocks/>
            <a:stCxn id="24" idx="7"/>
            <a:endCxn id="19" idx="3"/>
          </p:cNvCxnSpPr>
          <p:nvPr/>
        </p:nvCxnSpPr>
        <p:spPr>
          <a:xfrm flipH="1">
            <a:off x="3327840" y="5465395"/>
            <a:ext cx="898394" cy="6178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50DE54-3893-4E81-A326-65455ADD4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45" y="2205927"/>
            <a:ext cx="4594682" cy="357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06B55848-AB19-49C6-9215-FCCA098EDE5B}"/>
              </a:ext>
            </a:extLst>
          </p:cNvPr>
          <p:cNvSpPr/>
          <p:nvPr/>
        </p:nvSpPr>
        <p:spPr>
          <a:xfrm>
            <a:off x="9400611" y="5372320"/>
            <a:ext cx="599735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0BBB4E-FD30-4B83-AAC7-6F7C5E4280FD}"/>
              </a:ext>
            </a:extLst>
          </p:cNvPr>
          <p:cNvCxnSpPr>
            <a:cxnSpLocks/>
            <a:stCxn id="27" idx="7"/>
            <a:endCxn id="30" idx="2"/>
          </p:cNvCxnSpPr>
          <p:nvPr/>
        </p:nvCxnSpPr>
        <p:spPr>
          <a:xfrm flipV="1">
            <a:off x="9912517" y="4972367"/>
            <a:ext cx="87829" cy="450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19464AB-CA0B-472F-8459-7BD9AAEB4D2C}"/>
              </a:ext>
            </a:extLst>
          </p:cNvPr>
          <p:cNvSpPr/>
          <p:nvPr/>
        </p:nvSpPr>
        <p:spPr>
          <a:xfrm>
            <a:off x="2270654" y="5778289"/>
            <a:ext cx="1057186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Next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080D0C2-6542-4CCE-B12D-624D96EADB00}"/>
              </a:ext>
            </a:extLst>
          </p:cNvPr>
          <p:cNvSpPr/>
          <p:nvPr/>
        </p:nvSpPr>
        <p:spPr>
          <a:xfrm>
            <a:off x="9471753" y="4362456"/>
            <a:ext cx="1057186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F22E8C6-B93D-4EAD-A441-BAD39AB91504}"/>
              </a:ext>
            </a:extLst>
          </p:cNvPr>
          <p:cNvSpPr/>
          <p:nvPr/>
        </p:nvSpPr>
        <p:spPr>
          <a:xfrm>
            <a:off x="2895208" y="3291765"/>
            <a:ext cx="2029327" cy="43456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BC02BC6-AB4A-4B2F-A4E7-CFE74346A158}"/>
              </a:ext>
            </a:extLst>
          </p:cNvPr>
          <p:cNvSpPr/>
          <p:nvPr/>
        </p:nvSpPr>
        <p:spPr>
          <a:xfrm>
            <a:off x="995881" y="3796212"/>
            <a:ext cx="3929204" cy="43456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D4FBB14-0C19-49E9-88CE-8A7B1EB27A87}"/>
              </a:ext>
            </a:extLst>
          </p:cNvPr>
          <p:cNvSpPr/>
          <p:nvPr/>
        </p:nvSpPr>
        <p:spPr>
          <a:xfrm>
            <a:off x="995881" y="3298923"/>
            <a:ext cx="1803366" cy="43456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B17580E-B767-419A-AEFD-F1659135C5E5}"/>
              </a:ext>
            </a:extLst>
          </p:cNvPr>
          <p:cNvSpPr/>
          <p:nvPr/>
        </p:nvSpPr>
        <p:spPr>
          <a:xfrm>
            <a:off x="1007227" y="4402220"/>
            <a:ext cx="3929204" cy="43456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6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B359FA-5ECF-4569-8BD6-6A9BF1606FB8}"/>
              </a:ext>
            </a:extLst>
          </p:cNvPr>
          <p:cNvSpPr/>
          <p:nvPr/>
        </p:nvSpPr>
        <p:spPr>
          <a:xfrm>
            <a:off x="499895" y="378079"/>
            <a:ext cx="1964595" cy="4242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실습내용 소개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39AB235-A51F-4C62-86EE-9150D6424B3B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파이참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Pycharm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2A0007-D93B-4F5E-AF4F-7E4767174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5" y="2188686"/>
            <a:ext cx="4750410" cy="372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D592F8B-0152-4C51-A45D-DEBAE71E51CA}"/>
              </a:ext>
            </a:extLst>
          </p:cNvPr>
          <p:cNvSpPr/>
          <p:nvPr/>
        </p:nvSpPr>
        <p:spPr>
          <a:xfrm>
            <a:off x="2393974" y="3824640"/>
            <a:ext cx="547416" cy="346904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1473F2C-F3FF-46E0-811E-67105E76DAD8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V="1">
            <a:off x="2667682" y="2290046"/>
            <a:ext cx="154218" cy="1534594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C922B9BE-DA0D-42BF-BEBF-E5082189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588" y="2023699"/>
            <a:ext cx="4746813" cy="372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3F22F74C-5FB4-4A96-BCC7-5CBEF1BF2509}"/>
              </a:ext>
            </a:extLst>
          </p:cNvPr>
          <p:cNvSpPr/>
          <p:nvPr/>
        </p:nvSpPr>
        <p:spPr>
          <a:xfrm>
            <a:off x="9986143" y="5454355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CFC0C4-0CFC-4ED7-BD8B-89A148E5B90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303795" y="5824681"/>
            <a:ext cx="278601" cy="2815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2A5AF6B0-0E4B-46EF-8C9C-37575C0FB4FA}"/>
              </a:ext>
            </a:extLst>
          </p:cNvPr>
          <p:cNvSpPr/>
          <p:nvPr/>
        </p:nvSpPr>
        <p:spPr>
          <a:xfrm>
            <a:off x="6276584" y="2583633"/>
            <a:ext cx="974571" cy="346904"/>
          </a:xfrm>
          <a:prstGeom prst="ellipse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C51005-7820-46E5-AB29-CAA7F680F7C1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V="1">
            <a:off x="6763870" y="1905488"/>
            <a:ext cx="2112976" cy="678145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CB096A4-D060-48E6-B494-2012147DDE5C}"/>
              </a:ext>
            </a:extLst>
          </p:cNvPr>
          <p:cNvSpPr/>
          <p:nvPr/>
        </p:nvSpPr>
        <p:spPr>
          <a:xfrm>
            <a:off x="1770021" y="1680135"/>
            <a:ext cx="2103757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New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AA1D07-8E8B-4DC7-AB1D-E496FC85B6B0}"/>
              </a:ext>
            </a:extLst>
          </p:cNvPr>
          <p:cNvSpPr/>
          <p:nvPr/>
        </p:nvSpPr>
        <p:spPr>
          <a:xfrm>
            <a:off x="10582396" y="5801259"/>
            <a:ext cx="1292104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Create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B861AEB-DC59-42C0-A772-A44D60E81273}"/>
              </a:ext>
            </a:extLst>
          </p:cNvPr>
          <p:cNvSpPr/>
          <p:nvPr/>
        </p:nvSpPr>
        <p:spPr>
          <a:xfrm>
            <a:off x="7030333" y="1295577"/>
            <a:ext cx="3693025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New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environment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using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체크</a:t>
            </a:r>
          </a:p>
        </p:txBody>
      </p:sp>
    </p:spTree>
    <p:extLst>
      <p:ext uri="{BB962C8B-B14F-4D97-AF65-F5344CB8AC3E}">
        <p14:creationId xmlns:p14="http://schemas.microsoft.com/office/powerpoint/2010/main" val="68976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파이참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A03D65-0693-4841-B5F7-54733E39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87" y="2219612"/>
            <a:ext cx="6787595" cy="38180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8A3F8-A8D9-4E06-96EF-AF23A2CBFEC6}"/>
              </a:ext>
            </a:extLst>
          </p:cNvPr>
          <p:cNvSpPr txBox="1"/>
          <p:nvPr/>
        </p:nvSpPr>
        <p:spPr>
          <a:xfrm>
            <a:off x="5422329" y="5031578"/>
            <a:ext cx="263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터미널 </a:t>
            </a:r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인터페이스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70871E-EE90-473A-813E-16222FB24D4D}"/>
              </a:ext>
            </a:extLst>
          </p:cNvPr>
          <p:cNvSpPr txBox="1"/>
          <p:nvPr/>
        </p:nvSpPr>
        <p:spPr>
          <a:xfrm>
            <a:off x="6911882" y="33126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파이썬 파일 </a:t>
            </a:r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F29F8-CA8E-4AB1-A6E6-B9344F6CA1F3}"/>
              </a:ext>
            </a:extLst>
          </p:cNvPr>
          <p:cNvSpPr txBox="1"/>
          <p:nvPr/>
        </p:nvSpPr>
        <p:spPr>
          <a:xfrm>
            <a:off x="2964773" y="3772408"/>
            <a:ext cx="158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폴더 경로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23F688-A7E7-46C3-8B2B-8EF296F38212}"/>
              </a:ext>
            </a:extLst>
          </p:cNvPr>
          <p:cNvSpPr/>
          <p:nvPr/>
        </p:nvSpPr>
        <p:spPr>
          <a:xfrm>
            <a:off x="2867487" y="2583402"/>
            <a:ext cx="1340529" cy="1908699"/>
          </a:xfrm>
          <a:prstGeom prst="roundRect">
            <a:avLst/>
          </a:prstGeom>
          <a:noFill/>
          <a:ln w="28575">
            <a:solidFill>
              <a:srgbClr val="D53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5C4082-1AA2-44EB-8446-149AF8F723F9}"/>
              </a:ext>
            </a:extLst>
          </p:cNvPr>
          <p:cNvSpPr/>
          <p:nvPr/>
        </p:nvSpPr>
        <p:spPr>
          <a:xfrm>
            <a:off x="4206087" y="2583402"/>
            <a:ext cx="5448995" cy="1908699"/>
          </a:xfrm>
          <a:prstGeom prst="roundRect">
            <a:avLst/>
          </a:prstGeom>
          <a:noFill/>
          <a:ln w="28575">
            <a:solidFill>
              <a:srgbClr val="D53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8ED499-83B7-42D0-B029-D1FBF25DA3F0}"/>
              </a:ext>
            </a:extLst>
          </p:cNvPr>
          <p:cNvSpPr/>
          <p:nvPr/>
        </p:nvSpPr>
        <p:spPr>
          <a:xfrm>
            <a:off x="2882899" y="4492726"/>
            <a:ext cx="6772183" cy="1337636"/>
          </a:xfrm>
          <a:prstGeom prst="roundRect">
            <a:avLst/>
          </a:prstGeom>
          <a:noFill/>
          <a:ln w="28575">
            <a:solidFill>
              <a:srgbClr val="D53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21D97E3-8756-41F6-8624-DBA087D166F2}"/>
              </a:ext>
            </a:extLst>
          </p:cNvPr>
          <p:cNvSpPr/>
          <p:nvPr/>
        </p:nvSpPr>
        <p:spPr>
          <a:xfrm>
            <a:off x="2964773" y="2440985"/>
            <a:ext cx="1028204" cy="346904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885969E-1114-45C5-AB29-F1BC03B12649}"/>
              </a:ext>
            </a:extLst>
          </p:cNvPr>
          <p:cNvCxnSpPr>
            <a:cxnSpLocks/>
            <a:stCxn id="26" idx="7"/>
          </p:cNvCxnSpPr>
          <p:nvPr/>
        </p:nvCxnSpPr>
        <p:spPr>
          <a:xfrm flipV="1">
            <a:off x="3842400" y="1997476"/>
            <a:ext cx="247863" cy="494312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08585CA-E00B-4509-BAF2-41B8AC036D5E}"/>
              </a:ext>
            </a:extLst>
          </p:cNvPr>
          <p:cNvSpPr/>
          <p:nvPr/>
        </p:nvSpPr>
        <p:spPr>
          <a:xfrm>
            <a:off x="8716857" y="2246001"/>
            <a:ext cx="336118" cy="346904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BF181F6-4F35-4EE7-9826-2BF32D838B38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9003752" y="1884612"/>
            <a:ext cx="875689" cy="412192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B1EC39-9E90-4A9C-B45F-195F253A34F5}"/>
              </a:ext>
            </a:extLst>
          </p:cNvPr>
          <p:cNvSpPr/>
          <p:nvPr/>
        </p:nvSpPr>
        <p:spPr>
          <a:xfrm>
            <a:off x="3992977" y="1384354"/>
            <a:ext cx="5448995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오른쪽 마우스 클릭 후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‘New’ → ‘Python File’ 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034AE4A-68A0-4D22-8E7D-4ED983458FA9}"/>
              </a:ext>
            </a:extLst>
          </p:cNvPr>
          <p:cNvSpPr/>
          <p:nvPr/>
        </p:nvSpPr>
        <p:spPr>
          <a:xfrm>
            <a:off x="9879441" y="1291508"/>
            <a:ext cx="1718048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파일 실행</a:t>
            </a:r>
          </a:p>
        </p:txBody>
      </p:sp>
    </p:spTree>
    <p:extLst>
      <p:ext uri="{BB962C8B-B14F-4D97-AF65-F5344CB8AC3E}">
        <p14:creationId xmlns:p14="http://schemas.microsoft.com/office/powerpoint/2010/main" val="233721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아나콘다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568569-67DD-409E-ACA6-F15EC0E5AF98}"/>
              </a:ext>
            </a:extLst>
          </p:cNvPr>
          <p:cNvSpPr txBox="1"/>
          <p:nvPr/>
        </p:nvSpPr>
        <p:spPr>
          <a:xfrm>
            <a:off x="499894" y="1680135"/>
            <a:ext cx="10673432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Python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기본 패키지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다양한 수학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과학 라이브러리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(pandas/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numpy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29B3D6-1EB1-49C4-B386-6DD32B5C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88" y="2809848"/>
            <a:ext cx="5280306" cy="297017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7D3B6C5-DB95-44D0-9F65-9D2B9FF3DBAF}"/>
              </a:ext>
            </a:extLst>
          </p:cNvPr>
          <p:cNvSpPr/>
          <p:nvPr/>
        </p:nvSpPr>
        <p:spPr>
          <a:xfrm>
            <a:off x="4058949" y="3948030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946C6B6-0FE3-4B2D-94F0-49DA5C82385C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H="1" flipV="1">
            <a:off x="3780222" y="3052714"/>
            <a:ext cx="552435" cy="8953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F03BB8-8C31-479E-AAD0-C00F6F4F9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28" y="2635240"/>
            <a:ext cx="4111547" cy="3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ED83C583-4E0B-4AF3-BE8E-EC47C55DECFA}"/>
              </a:ext>
            </a:extLst>
          </p:cNvPr>
          <p:cNvSpPr/>
          <p:nvPr/>
        </p:nvSpPr>
        <p:spPr>
          <a:xfrm>
            <a:off x="9426994" y="5433116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D306B05-E261-41C3-A9DB-C3DB6A0F4DF0}"/>
              </a:ext>
            </a:extLst>
          </p:cNvPr>
          <p:cNvCxnSpPr>
            <a:cxnSpLocks/>
            <a:stCxn id="24" idx="0"/>
            <a:endCxn id="21" idx="2"/>
          </p:cNvCxnSpPr>
          <p:nvPr/>
        </p:nvCxnSpPr>
        <p:spPr>
          <a:xfrm flipV="1">
            <a:off x="9700702" y="5144951"/>
            <a:ext cx="0" cy="2881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CA9ED1-11A5-42C6-AF7C-6D24CBD7FC7D}"/>
              </a:ext>
            </a:extLst>
          </p:cNvPr>
          <p:cNvSpPr txBox="1"/>
          <p:nvPr/>
        </p:nvSpPr>
        <p:spPr>
          <a:xfrm>
            <a:off x="2807514" y="5883519"/>
            <a:ext cx="97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Link</a:t>
            </a:r>
            <a:endParaRPr lang="ko-KR" altLang="en-US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41C4C57-2AF1-4784-A8C6-AEABB7F5FE7C}"/>
              </a:ext>
            </a:extLst>
          </p:cNvPr>
          <p:cNvSpPr/>
          <p:nvPr/>
        </p:nvSpPr>
        <p:spPr>
          <a:xfrm>
            <a:off x="2477921" y="2442803"/>
            <a:ext cx="2604601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‘Download’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클릭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F4627B8-A3E7-481F-8AC7-08750C3A967D}"/>
              </a:ext>
            </a:extLst>
          </p:cNvPr>
          <p:cNvSpPr/>
          <p:nvPr/>
        </p:nvSpPr>
        <p:spPr>
          <a:xfrm>
            <a:off x="7452931" y="4535040"/>
            <a:ext cx="4495541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‘Next’ → ‘I agree’ →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선택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‘Next’ 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227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아나콘다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D1A16E-6AA9-4BCB-9CC0-30E02FE2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0" y="2249085"/>
            <a:ext cx="4697320" cy="36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319D96F-101F-4826-9BA3-EB8769AE26AC}"/>
              </a:ext>
            </a:extLst>
          </p:cNvPr>
          <p:cNvSpPr/>
          <p:nvPr/>
        </p:nvSpPr>
        <p:spPr>
          <a:xfrm>
            <a:off x="1387650" y="4389725"/>
            <a:ext cx="1994744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D14688-097E-489F-AFC9-AFD9750B2A05}"/>
              </a:ext>
            </a:extLst>
          </p:cNvPr>
          <p:cNvCxnSpPr>
            <a:cxnSpLocks/>
            <a:stCxn id="15" idx="0"/>
            <a:endCxn id="19" idx="2"/>
          </p:cNvCxnSpPr>
          <p:nvPr/>
        </p:nvCxnSpPr>
        <p:spPr>
          <a:xfrm flipV="1">
            <a:off x="2385022" y="2138266"/>
            <a:ext cx="2001855" cy="2251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E9F4DE47-DBD6-4530-9B92-73989D31C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62" y="2249085"/>
            <a:ext cx="4697320" cy="36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461999ED-D822-42AD-B77B-FF248E3A1360}"/>
              </a:ext>
            </a:extLst>
          </p:cNvPr>
          <p:cNvSpPr/>
          <p:nvPr/>
        </p:nvSpPr>
        <p:spPr>
          <a:xfrm>
            <a:off x="9302373" y="5531728"/>
            <a:ext cx="547416" cy="3469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410D3A8-7441-4DDB-BDB3-7BBA0CE505EC}"/>
              </a:ext>
            </a:extLst>
          </p:cNvPr>
          <p:cNvCxnSpPr>
            <a:cxnSpLocks/>
            <a:stCxn id="23" idx="0"/>
            <a:endCxn id="20" idx="2"/>
          </p:cNvCxnSpPr>
          <p:nvPr/>
        </p:nvCxnSpPr>
        <p:spPr>
          <a:xfrm flipV="1">
            <a:off x="9576081" y="2103597"/>
            <a:ext cx="437067" cy="34281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2263249-D0AC-4CA6-9A80-4431204E88DB}"/>
              </a:ext>
            </a:extLst>
          </p:cNvPr>
          <p:cNvSpPr/>
          <p:nvPr/>
        </p:nvSpPr>
        <p:spPr>
          <a:xfrm>
            <a:off x="3246517" y="1528355"/>
            <a:ext cx="2280719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 경로 설정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E3C57E-F734-4BBC-87CC-221957974E72}"/>
              </a:ext>
            </a:extLst>
          </p:cNvPr>
          <p:cNvSpPr/>
          <p:nvPr/>
        </p:nvSpPr>
        <p:spPr>
          <a:xfrm>
            <a:off x="8025047" y="1493686"/>
            <a:ext cx="3976201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아나콘다를 기본 </a:t>
            </a:r>
            <a:r>
              <a:rPr lang="ko-KR" altLang="en-US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파이썬으로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77920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들어가기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36490400-5BE0-4738-ADD2-1047A9271743}"/>
              </a:ext>
            </a:extLst>
          </p:cNvPr>
          <p:cNvSpPr txBox="1">
            <a:spLocks/>
          </p:cNvSpPr>
          <p:nvPr/>
        </p:nvSpPr>
        <p:spPr>
          <a:xfrm>
            <a:off x="652294" y="11800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아나콘다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1F2AF1-799F-4936-877B-BAE8A5144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21" y="2645275"/>
            <a:ext cx="3802358" cy="29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56A974E-D0ED-4EB7-A0B9-2A266F6DC7DA}"/>
              </a:ext>
            </a:extLst>
          </p:cNvPr>
          <p:cNvSpPr/>
          <p:nvPr/>
        </p:nvSpPr>
        <p:spPr>
          <a:xfrm>
            <a:off x="6657698" y="5258473"/>
            <a:ext cx="547416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9296149-30E3-4028-AA7A-E03FF6E7D5F6}"/>
              </a:ext>
            </a:extLst>
          </p:cNvPr>
          <p:cNvCxnSpPr>
            <a:cxnSpLocks/>
            <a:stCxn id="26" idx="0"/>
            <a:endCxn id="16" idx="2"/>
          </p:cNvCxnSpPr>
          <p:nvPr/>
        </p:nvCxnSpPr>
        <p:spPr>
          <a:xfrm flipV="1">
            <a:off x="6931406" y="2442446"/>
            <a:ext cx="273708" cy="281602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9D9F0C0-DDFC-48AA-B503-3B4F358ED8F1}"/>
              </a:ext>
            </a:extLst>
          </p:cNvPr>
          <p:cNvSpPr/>
          <p:nvPr/>
        </p:nvSpPr>
        <p:spPr>
          <a:xfrm>
            <a:off x="5303935" y="1832535"/>
            <a:ext cx="3802358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‘Next’ → ‘Next’ → ‘Finish’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384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C4E1148-0977-46F8-B571-62EF5B8F8ACA}"/>
              </a:ext>
            </a:extLst>
          </p:cNvPr>
          <p:cNvSpPr txBox="1">
            <a:spLocks/>
          </p:cNvSpPr>
          <p:nvPr/>
        </p:nvSpPr>
        <p:spPr>
          <a:xfrm>
            <a:off x="652294" y="11800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 환경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(Virtual Environment)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305C8F-861F-4875-945E-5DBD17AE439D}"/>
              </a:ext>
            </a:extLst>
          </p:cNvPr>
          <p:cNvSpPr txBox="1"/>
          <p:nvPr/>
        </p:nvSpPr>
        <p:spPr>
          <a:xfrm>
            <a:off x="385538" y="1984935"/>
            <a:ext cx="9328829" cy="2471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환경의 필요성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프로젝트에 사용한 패키지를 모아서 관리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버전 차이로 인한 호환 문제에 대해 파악하기 쉽다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파이썬 버전 자체가 호환되지 않아 생기는 문제 해결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6-1. 가상환경 대신에 도커(Docker)를 쓰자구요!">
            <a:extLst>
              <a:ext uri="{FF2B5EF4-FFF2-40B4-BE49-F238E27FC236}">
                <a16:creationId xmlns:a16="http://schemas.microsoft.com/office/drawing/2014/main" id="{29B0B7A8-1F9B-4CF7-9923-0B5FA0CE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307" y="1905488"/>
            <a:ext cx="47625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142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F1EC306-847A-4C1F-B1F3-5AA1C877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4" y="2219566"/>
            <a:ext cx="6419192" cy="361079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C4E1148-0977-46F8-B571-62EF5B8F8ACA}"/>
              </a:ext>
            </a:extLst>
          </p:cNvPr>
          <p:cNvSpPr txBox="1">
            <a:spLocks/>
          </p:cNvSpPr>
          <p:nvPr/>
        </p:nvSpPr>
        <p:spPr>
          <a:xfrm>
            <a:off x="652294" y="11800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아나콘다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4E83F83-8B36-49EA-B9B9-7F1217020729}"/>
              </a:ext>
            </a:extLst>
          </p:cNvPr>
          <p:cNvSpPr/>
          <p:nvPr/>
        </p:nvSpPr>
        <p:spPr>
          <a:xfrm>
            <a:off x="4747146" y="3663673"/>
            <a:ext cx="547416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F911F5-A970-4E0E-AD7F-F5FA00328DEE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V="1">
            <a:off x="5020854" y="1952268"/>
            <a:ext cx="2102665" cy="171140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0305C8F-861F-4875-945E-5DBD17AE439D}"/>
              </a:ext>
            </a:extLst>
          </p:cNvPr>
          <p:cNvSpPr txBox="1"/>
          <p:nvPr/>
        </p:nvSpPr>
        <p:spPr>
          <a:xfrm>
            <a:off x="7157531" y="2355377"/>
            <a:ext cx="4960088" cy="30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본인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anaconda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 경로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“C:\Users\</a:t>
            </a:r>
            <a:r>
              <a:rPr lang="en-US" altLang="ko-KR" sz="2000" dirty="0">
                <a:highlight>
                  <a:srgbClr val="00FFFF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anaconda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“C:\Users\anaconda\</a:t>
            </a:r>
            <a:r>
              <a:rPr lang="en-US" altLang="ko-KR" sz="2000" dirty="0">
                <a:highlight>
                  <a:srgbClr val="00FFFF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Library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“C:\Users\anaconda\</a:t>
            </a:r>
            <a:r>
              <a:rPr lang="en-US" altLang="ko-KR" sz="2000" dirty="0">
                <a:highlight>
                  <a:srgbClr val="00FFFF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Scripts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붙여넣기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BF59495-F8E6-4953-836D-A7AF6CC21A5C}"/>
              </a:ext>
            </a:extLst>
          </p:cNvPr>
          <p:cNvSpPr/>
          <p:nvPr/>
        </p:nvSpPr>
        <p:spPr>
          <a:xfrm>
            <a:off x="4643475" y="1342357"/>
            <a:ext cx="4960088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‘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변수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‘→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변수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‘Path’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더블 클릭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 ‘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새로 만들기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‘→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경로 붙여넣기</a:t>
            </a:r>
          </a:p>
        </p:txBody>
      </p:sp>
    </p:spTree>
    <p:extLst>
      <p:ext uri="{BB962C8B-B14F-4D97-AF65-F5344CB8AC3E}">
        <p14:creationId xmlns:p14="http://schemas.microsoft.com/office/powerpoint/2010/main" val="888276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아나콘다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7025CF-4785-4BEF-810A-38D4C9FD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93" y="2043146"/>
            <a:ext cx="6984621" cy="392884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CA53259-7187-4AF9-986C-8C36FE9A203F}"/>
              </a:ext>
            </a:extLst>
          </p:cNvPr>
          <p:cNvSpPr/>
          <p:nvPr/>
        </p:nvSpPr>
        <p:spPr>
          <a:xfrm>
            <a:off x="2983203" y="3160567"/>
            <a:ext cx="547416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24B13E-D90B-4B97-B543-02199C6B1FBC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3256911" y="1695391"/>
            <a:ext cx="2840842" cy="146517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CE265077-3285-4A69-97E7-910557319F1D}"/>
              </a:ext>
            </a:extLst>
          </p:cNvPr>
          <p:cNvSpPr/>
          <p:nvPr/>
        </p:nvSpPr>
        <p:spPr>
          <a:xfrm>
            <a:off x="6938099" y="2555809"/>
            <a:ext cx="307130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519391E-66A4-4AB0-88DE-52A1CC68B7C7}"/>
              </a:ext>
            </a:extLst>
          </p:cNvPr>
          <p:cNvCxnSpPr>
            <a:cxnSpLocks/>
            <a:stCxn id="31" idx="6"/>
            <a:endCxn id="18" idx="1"/>
          </p:cNvCxnSpPr>
          <p:nvPr/>
        </p:nvCxnSpPr>
        <p:spPr>
          <a:xfrm>
            <a:off x="7245229" y="2729261"/>
            <a:ext cx="1419658" cy="73626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8BB7733-EF79-4E84-9AA6-30EA88EF7764}"/>
              </a:ext>
            </a:extLst>
          </p:cNvPr>
          <p:cNvSpPr/>
          <p:nvPr/>
        </p:nvSpPr>
        <p:spPr>
          <a:xfrm>
            <a:off x="3530619" y="1085480"/>
            <a:ext cx="5134268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 ‘File’ → ‘Settings..’ → ‘Python Interpreter’ 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7362837-13E9-4605-8F42-57FF3C2E4F3C}"/>
              </a:ext>
            </a:extLst>
          </p:cNvPr>
          <p:cNvSpPr/>
          <p:nvPr/>
        </p:nvSpPr>
        <p:spPr>
          <a:xfrm>
            <a:off x="8664887" y="3160567"/>
            <a:ext cx="2743200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9. ‘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 → ‘Add’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688793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1BD764B-B1B0-4052-9A97-E302C48A2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63" y="1781053"/>
            <a:ext cx="6230924" cy="437786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아나콘다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A140CF8-2E52-4A1F-9EDA-0B4C358048D8}"/>
              </a:ext>
            </a:extLst>
          </p:cNvPr>
          <p:cNvSpPr/>
          <p:nvPr/>
        </p:nvSpPr>
        <p:spPr>
          <a:xfrm>
            <a:off x="661882" y="2161809"/>
            <a:ext cx="307130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DB045A5-A1B0-4915-B796-F1819E192258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815447" y="2508713"/>
            <a:ext cx="2145257" cy="281265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7334D6B2-FC20-483A-AFB6-86C3B91B9A9D}"/>
              </a:ext>
            </a:extLst>
          </p:cNvPr>
          <p:cNvSpPr/>
          <p:nvPr/>
        </p:nvSpPr>
        <p:spPr>
          <a:xfrm>
            <a:off x="2243574" y="1979846"/>
            <a:ext cx="307130" cy="3469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C8774DF-11C5-4A74-A38B-DDCE114105E4}"/>
              </a:ext>
            </a:extLst>
          </p:cNvPr>
          <p:cNvCxnSpPr>
            <a:cxnSpLocks/>
            <a:stCxn id="28" idx="0"/>
            <a:endCxn id="32" idx="2"/>
          </p:cNvCxnSpPr>
          <p:nvPr/>
        </p:nvCxnSpPr>
        <p:spPr>
          <a:xfrm flipV="1">
            <a:off x="2397139" y="1528121"/>
            <a:ext cx="3171206" cy="45172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272AAB6-993E-491A-B17D-9737781E068F}"/>
              </a:ext>
            </a:extLst>
          </p:cNvPr>
          <p:cNvSpPr/>
          <p:nvPr/>
        </p:nvSpPr>
        <p:spPr>
          <a:xfrm>
            <a:off x="1228619" y="5321368"/>
            <a:ext cx="3464169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10. ‘</a:t>
            </a:r>
            <a:r>
              <a:rPr lang="en-US" altLang="ko-KR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Conda</a:t>
            </a:r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Environment’</a:t>
            </a:r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선택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C75392-20C9-4F1F-A27A-754FC5762BA7}"/>
              </a:ext>
            </a:extLst>
          </p:cNvPr>
          <p:cNvSpPr/>
          <p:nvPr/>
        </p:nvSpPr>
        <p:spPr>
          <a:xfrm>
            <a:off x="3669820" y="918210"/>
            <a:ext cx="3797049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11. ‘New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environment’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선택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BC99EC-398D-4DB7-93B3-116BCCC0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14" y="3051712"/>
            <a:ext cx="4484323" cy="310720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C5AE545-87A2-4E63-B34A-8B1615B08394}"/>
              </a:ext>
            </a:extLst>
          </p:cNvPr>
          <p:cNvSpPr/>
          <p:nvPr/>
        </p:nvSpPr>
        <p:spPr>
          <a:xfrm>
            <a:off x="7445809" y="2320960"/>
            <a:ext cx="3797049" cy="60991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초기 설치된 패키지 목록</a:t>
            </a:r>
          </a:p>
        </p:txBody>
      </p:sp>
    </p:spTree>
    <p:extLst>
      <p:ext uri="{BB962C8B-B14F-4D97-AF65-F5344CB8AC3E}">
        <p14:creationId xmlns:p14="http://schemas.microsoft.com/office/powerpoint/2010/main" val="243722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타입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, 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입출력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,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변수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350AA-C53E-467F-A25F-2F377600826E}"/>
              </a:ext>
            </a:extLst>
          </p:cNvPr>
          <p:cNvSpPr txBox="1"/>
          <p:nvPr/>
        </p:nvSpPr>
        <p:spPr>
          <a:xfrm>
            <a:off x="5417119" y="2053655"/>
            <a:ext cx="13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1 - 3</a:t>
            </a:r>
          </a:p>
        </p:txBody>
      </p:sp>
    </p:spTree>
    <p:extLst>
      <p:ext uri="{BB962C8B-B14F-4D97-AF65-F5344CB8AC3E}">
        <p14:creationId xmlns:p14="http://schemas.microsoft.com/office/powerpoint/2010/main" val="145728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167832"/>
            <a:chOff x="499894" y="378079"/>
            <a:chExt cx="8900138" cy="116783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893415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변수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6DFC4-1B7E-4D32-ACB3-5F24C81B5498}"/>
              </a:ext>
            </a:extLst>
          </p:cNvPr>
          <p:cNvSpPr txBox="1"/>
          <p:nvPr/>
        </p:nvSpPr>
        <p:spPr>
          <a:xfrm>
            <a:off x="499894" y="1762155"/>
            <a:ext cx="10673432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하나의 값을 저장할 수 있는 공간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098" name="Picture 2" descr="post-thumbnail">
            <a:extLst>
              <a:ext uri="{FF2B5EF4-FFF2-40B4-BE49-F238E27FC236}">
                <a16:creationId xmlns:a16="http://schemas.microsoft.com/office/drawing/2014/main" id="{B7AE9C4C-AC6C-40DC-82A6-FB6769CB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113" y="1087135"/>
            <a:ext cx="4907962" cy="15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7991D-571A-4005-999B-9BDD1DD00079}"/>
              </a:ext>
            </a:extLst>
          </p:cNvPr>
          <p:cNvSpPr/>
          <p:nvPr/>
        </p:nvSpPr>
        <p:spPr>
          <a:xfrm>
            <a:off x="1121328" y="3467884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ADA9DF-EB58-4423-9FAA-0B89999A545B}"/>
              </a:ext>
            </a:extLst>
          </p:cNvPr>
          <p:cNvSpPr txBox="1"/>
          <p:nvPr/>
        </p:nvSpPr>
        <p:spPr>
          <a:xfrm>
            <a:off x="7487526" y="2803365"/>
            <a:ext cx="371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은 홀수이다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16</a:t>
            </a:r>
            <a:r>
              <a:rPr lang="ko-KR" altLang="en-US" dirty="0">
                <a:solidFill>
                  <a:schemeClr val="bg1"/>
                </a:solidFill>
              </a:rPr>
              <a:t>은 짝수이다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54C5DF-8479-41BE-A119-A2AA37CACEDB}"/>
              </a:ext>
            </a:extLst>
          </p:cNvPr>
          <p:cNvSpPr/>
          <p:nvPr/>
        </p:nvSpPr>
        <p:spPr>
          <a:xfrm>
            <a:off x="1121328" y="3170574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04FE37-30DE-4429-9F7E-2969FF697255}"/>
              </a:ext>
            </a:extLst>
          </p:cNvPr>
          <p:cNvSpPr/>
          <p:nvPr/>
        </p:nvSpPr>
        <p:spPr>
          <a:xfrm>
            <a:off x="6593336" y="3449696"/>
            <a:ext cx="3716502" cy="26262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CADC6F-295E-4786-8A5B-D6D5F5546EC6}"/>
              </a:ext>
            </a:extLst>
          </p:cNvPr>
          <p:cNvSpPr/>
          <p:nvPr/>
        </p:nvSpPr>
        <p:spPr>
          <a:xfrm>
            <a:off x="6602046" y="3110139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ED5FCB-1E4F-4BE9-B169-68F6D8AF0F86}"/>
              </a:ext>
            </a:extLst>
          </p:cNvPr>
          <p:cNvSpPr txBox="1"/>
          <p:nvPr/>
        </p:nvSpPr>
        <p:spPr>
          <a:xfrm>
            <a:off x="1201848" y="3586241"/>
            <a:ext cx="3696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myInt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myReal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2.5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myChar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'a'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myString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'hello'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A64E29-591C-452B-A25C-BF9AD308F7FB}"/>
              </a:ext>
            </a:extLst>
          </p:cNvPr>
          <p:cNvSpPr txBox="1"/>
          <p:nvPr/>
        </p:nvSpPr>
        <p:spPr>
          <a:xfrm>
            <a:off x="6602046" y="3513042"/>
            <a:ext cx="41715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myInt</a:t>
            </a: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myReal</a:t>
            </a: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2.5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myChar</a:t>
            </a: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'a'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&gt;&gt;&gt;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myString</a:t>
            </a:r>
          </a:p>
          <a:p>
            <a:r>
              <a:rPr lang="sv-SE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sv-SE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sv-SE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'hello'</a:t>
            </a:r>
            <a:endParaRPr lang="sv-SE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292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176221"/>
            <a:chOff x="499894" y="378079"/>
            <a:chExt cx="8900138" cy="117622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901804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출력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104279"/>
            <a:ext cx="5795803" cy="2969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389425" y="3104279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26891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389425" y="26891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384528"/>
            <a:ext cx="6217777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print()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띄어쓰기는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“,”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구분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/ ()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연산 가능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18BFCF-7684-4FA0-8CE8-AB3784D80382}"/>
              </a:ext>
            </a:extLst>
          </p:cNvPr>
          <p:cNvSpPr txBox="1"/>
          <p:nvPr/>
        </p:nvSpPr>
        <p:spPr>
          <a:xfrm>
            <a:off x="7389425" y="3163878"/>
            <a:ext cx="3233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4</a:t>
            </a:r>
          </a:p>
          <a:p>
            <a:r>
              <a:rPr lang="ko-KR" altLang="en-US" sz="1600" dirty="0" err="1">
                <a:solidFill>
                  <a:schemeClr val="bg1"/>
                </a:solidFill>
              </a:rPr>
              <a:t>hello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D9F06-F970-47E2-B336-0064D5DF4C68}"/>
              </a:ext>
            </a:extLst>
          </p:cNvPr>
          <p:cNvSpPr txBox="1"/>
          <p:nvPr/>
        </p:nvSpPr>
        <p:spPr>
          <a:xfrm>
            <a:off x="499894" y="3236581"/>
            <a:ext cx="53305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myString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'hello'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myString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912CC-B6A9-13A3-91D8-E0BCBBE711F9}"/>
              </a:ext>
            </a:extLst>
          </p:cNvPr>
          <p:cNvSpPr txBox="1"/>
          <p:nvPr/>
        </p:nvSpPr>
        <p:spPr>
          <a:xfrm>
            <a:off x="499894" y="4623677"/>
            <a:ext cx="34345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"hello"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"everybody""!"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hello"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"everybody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"!"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hello"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"everybody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"!"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D6AEC-BD20-9B14-5BC8-7FCB31D8D889}"/>
              </a:ext>
            </a:extLst>
          </p:cNvPr>
          <p:cNvSpPr txBox="1"/>
          <p:nvPr/>
        </p:nvSpPr>
        <p:spPr>
          <a:xfrm>
            <a:off x="499894" y="5535336"/>
            <a:ext cx="5498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6E0CE5-C3AD-F39F-21DA-7DC7342A0221}"/>
              </a:ext>
            </a:extLst>
          </p:cNvPr>
          <p:cNvSpPr txBox="1"/>
          <p:nvPr/>
        </p:nvSpPr>
        <p:spPr>
          <a:xfrm>
            <a:off x="7389425" y="3945486"/>
            <a:ext cx="323934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helloeverybody</a:t>
            </a:r>
            <a:r>
              <a:rPr lang="ko-KR" altLang="en-US" sz="1600" dirty="0">
                <a:solidFill>
                  <a:schemeClr val="bg1"/>
                </a:solidFill>
              </a:rPr>
              <a:t>!</a:t>
            </a:r>
          </a:p>
          <a:p>
            <a:r>
              <a:rPr lang="ko-KR" altLang="en-US" sz="1600" dirty="0" err="1">
                <a:solidFill>
                  <a:schemeClr val="bg1"/>
                </a:solidFill>
              </a:rPr>
              <a:t>helloeverybody</a:t>
            </a:r>
            <a:r>
              <a:rPr lang="ko-KR" altLang="en-US" sz="1600" dirty="0">
                <a:solidFill>
                  <a:schemeClr val="bg1"/>
                </a:solidFill>
              </a:rPr>
              <a:t>!</a:t>
            </a:r>
          </a:p>
          <a:p>
            <a:r>
              <a:rPr lang="ko-KR" altLang="en-US" sz="1600" dirty="0" err="1">
                <a:solidFill>
                  <a:schemeClr val="bg1"/>
                </a:solidFill>
              </a:rPr>
              <a:t>hello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everybody</a:t>
            </a:r>
            <a:r>
              <a:rPr lang="ko-KR" altLang="en-US" sz="1600" dirty="0">
                <a:solidFill>
                  <a:schemeClr val="bg1"/>
                </a:solidFill>
              </a:rPr>
              <a:t> !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ko-KR" altLang="en-US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1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6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1 2 3</a:t>
            </a:r>
          </a:p>
        </p:txBody>
      </p:sp>
    </p:spTree>
    <p:extLst>
      <p:ext uri="{BB962C8B-B14F-4D97-AF65-F5344CB8AC3E}">
        <p14:creationId xmlns:p14="http://schemas.microsoft.com/office/powerpoint/2010/main" val="1947276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출력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5C36E5-9625-4E8A-9EEA-E6616AE56056}"/>
              </a:ext>
            </a:extLst>
          </p:cNvPr>
          <p:cNvSpPr/>
          <p:nvPr/>
        </p:nvSpPr>
        <p:spPr>
          <a:xfrm>
            <a:off x="499894" y="3104279"/>
            <a:ext cx="5795803" cy="2969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16965E-16FD-4CDF-9EA8-9C64CB143BE3}"/>
              </a:ext>
            </a:extLst>
          </p:cNvPr>
          <p:cNvSpPr/>
          <p:nvPr/>
        </p:nvSpPr>
        <p:spPr>
          <a:xfrm>
            <a:off x="7389425" y="3104279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0FDFB4-7BC9-4FCF-93D8-43355827B233}"/>
              </a:ext>
            </a:extLst>
          </p:cNvPr>
          <p:cNvSpPr/>
          <p:nvPr/>
        </p:nvSpPr>
        <p:spPr>
          <a:xfrm>
            <a:off x="499894" y="26891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F6DD18-1F1F-4196-91FE-7F0AA98DBBFE}"/>
              </a:ext>
            </a:extLst>
          </p:cNvPr>
          <p:cNvSpPr/>
          <p:nvPr/>
        </p:nvSpPr>
        <p:spPr>
          <a:xfrm>
            <a:off x="7389425" y="26891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64405A-30C8-43E2-8140-2BEEF1E08CF5}"/>
              </a:ext>
            </a:extLst>
          </p:cNvPr>
          <p:cNvSpPr txBox="1"/>
          <p:nvPr/>
        </p:nvSpPr>
        <p:spPr>
          <a:xfrm>
            <a:off x="499894" y="1762155"/>
            <a:ext cx="10673432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format() :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 중간 특정 변수의 값을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넣어줌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F8CAC-1CFE-4E51-BBB0-70ABADBD6EF6}"/>
              </a:ext>
            </a:extLst>
          </p:cNvPr>
          <p:cNvSpPr txBox="1"/>
          <p:nvPr/>
        </p:nvSpPr>
        <p:spPr>
          <a:xfrm>
            <a:off x="577159" y="3292057"/>
            <a:ext cx="571853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구구단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{0}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{1}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{2}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format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9CB298-9EEF-45E4-AA1C-75A789296DF2}"/>
              </a:ext>
            </a:extLst>
          </p:cNvPr>
          <p:cNvSpPr txBox="1"/>
          <p:nvPr/>
        </p:nvSpPr>
        <p:spPr>
          <a:xfrm>
            <a:off x="7425620" y="3244334"/>
            <a:ext cx="3411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구구단 2 </a:t>
            </a:r>
            <a:r>
              <a:rPr lang="ko-KR" altLang="en-US" dirty="0" err="1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 3 = 6</a:t>
            </a:r>
          </a:p>
        </p:txBody>
      </p:sp>
    </p:spTree>
    <p:extLst>
      <p:ext uri="{BB962C8B-B14F-4D97-AF65-F5344CB8AC3E}">
        <p14:creationId xmlns:p14="http://schemas.microsoft.com/office/powerpoint/2010/main" val="116960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입력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10673432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input() :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질문 내용과 함께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입력값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입력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터미널에서 입력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주의사항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입력되는 모든 값을 문자열로 취급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2FCD3F-8DFC-400E-BD0F-720196E28B9B}"/>
              </a:ext>
            </a:extLst>
          </p:cNvPr>
          <p:cNvSpPr/>
          <p:nvPr/>
        </p:nvSpPr>
        <p:spPr>
          <a:xfrm>
            <a:off x="1121328" y="3796361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18C871-AFCF-4075-936F-BE846FB7D192}"/>
              </a:ext>
            </a:extLst>
          </p:cNvPr>
          <p:cNvSpPr/>
          <p:nvPr/>
        </p:nvSpPr>
        <p:spPr>
          <a:xfrm>
            <a:off x="1121327" y="3499051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331E17-A8E1-4B93-8772-D69A11F4EAFF}"/>
              </a:ext>
            </a:extLst>
          </p:cNvPr>
          <p:cNvSpPr/>
          <p:nvPr/>
        </p:nvSpPr>
        <p:spPr>
          <a:xfrm>
            <a:off x="6819864" y="3831441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DAFFF6-5BC9-45DC-A5F2-32403A23B74A}"/>
              </a:ext>
            </a:extLst>
          </p:cNvPr>
          <p:cNvSpPr/>
          <p:nvPr/>
        </p:nvSpPr>
        <p:spPr>
          <a:xfrm>
            <a:off x="6828574" y="3491884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1ADB87-BB6F-4E58-8128-1AF51B240C20}"/>
              </a:ext>
            </a:extLst>
          </p:cNvPr>
          <p:cNvSpPr txBox="1"/>
          <p:nvPr/>
        </p:nvSpPr>
        <p:spPr>
          <a:xfrm>
            <a:off x="6901345" y="4046316"/>
            <a:ext cx="2847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숫자를 입력하세요: 3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847E7D-7907-4627-928F-7CDC75771B36}"/>
              </a:ext>
            </a:extLst>
          </p:cNvPr>
          <p:cNvSpPr txBox="1"/>
          <p:nvPr/>
        </p:nvSpPr>
        <p:spPr>
          <a:xfrm>
            <a:off x="1208987" y="4015405"/>
            <a:ext cx="4627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숫자를 입력하세요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"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016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03337C9B-E402-4182-84A8-313D40D9A54A}"/>
              </a:ext>
            </a:extLst>
          </p:cNvPr>
          <p:cNvGrpSpPr/>
          <p:nvPr/>
        </p:nvGrpSpPr>
        <p:grpSpPr>
          <a:xfrm>
            <a:off x="879147" y="2169890"/>
            <a:ext cx="10140950" cy="4078604"/>
            <a:chOff x="941832" y="1639823"/>
            <a:chExt cx="10140950" cy="4078604"/>
          </a:xfrm>
        </p:grpSpPr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B777BA6A-873F-4F0D-802F-1AFD4E7291DA}"/>
                </a:ext>
              </a:extLst>
            </p:cNvPr>
            <p:cNvSpPr/>
            <p:nvPr/>
          </p:nvSpPr>
          <p:spPr>
            <a:xfrm>
              <a:off x="6797040" y="1639823"/>
              <a:ext cx="4285488" cy="4078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EFB23D8D-6D71-4D3C-AA34-967D5312442F}"/>
                </a:ext>
              </a:extLst>
            </p:cNvPr>
            <p:cNvSpPr/>
            <p:nvPr/>
          </p:nvSpPr>
          <p:spPr>
            <a:xfrm>
              <a:off x="941832" y="1853183"/>
              <a:ext cx="4767072" cy="35783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6">
            <a:extLst>
              <a:ext uri="{FF2B5EF4-FFF2-40B4-BE49-F238E27FC236}">
                <a16:creationId xmlns:a16="http://schemas.microsoft.com/office/drawing/2014/main" id="{85D41C15-3913-43F2-A13D-D46C495BCC9C}"/>
              </a:ext>
            </a:extLst>
          </p:cNvPr>
          <p:cNvSpPr txBox="1"/>
          <p:nvPr/>
        </p:nvSpPr>
        <p:spPr>
          <a:xfrm>
            <a:off x="958801" y="1991709"/>
            <a:ext cx="2049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25" dirty="0">
                <a:latin typeface="Trebuchet MS"/>
                <a:cs typeface="Trebuchet MS"/>
              </a:rPr>
              <a:t>300mm </a:t>
            </a:r>
            <a:r>
              <a:rPr sz="1800" b="1" spc="50" dirty="0">
                <a:latin typeface="Trebuchet MS"/>
                <a:cs typeface="Trebuchet MS"/>
              </a:rPr>
              <a:t>Si</a:t>
            </a:r>
            <a:r>
              <a:rPr sz="1800" b="1" spc="-175" dirty="0">
                <a:latin typeface="Trebuchet MS"/>
                <a:cs typeface="Trebuchet MS"/>
              </a:rPr>
              <a:t> </a:t>
            </a:r>
            <a:r>
              <a:rPr sz="1800" b="1" spc="-30" dirty="0">
                <a:latin typeface="Trebuchet MS"/>
                <a:cs typeface="Trebuchet MS"/>
              </a:rPr>
              <a:t>wafer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6487B4B-3C58-4B9D-BD03-9E305A3E5D26}"/>
              </a:ext>
            </a:extLst>
          </p:cNvPr>
          <p:cNvSpPr txBox="1"/>
          <p:nvPr/>
        </p:nvSpPr>
        <p:spPr>
          <a:xfrm>
            <a:off x="6682920" y="1991709"/>
            <a:ext cx="299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60" dirty="0">
                <a:latin typeface="Trebuchet MS"/>
                <a:cs typeface="Trebuchet MS"/>
              </a:rPr>
              <a:t>Die </a:t>
            </a:r>
            <a:r>
              <a:rPr sz="1800" b="1" dirty="0">
                <a:latin typeface="Trebuchet MS"/>
                <a:cs typeface="Trebuchet MS"/>
              </a:rPr>
              <a:t>position </a:t>
            </a:r>
            <a:r>
              <a:rPr sz="1800" b="1" spc="-35" dirty="0">
                <a:latin typeface="Trebuchet MS"/>
                <a:cs typeface="Trebuchet MS"/>
              </a:rPr>
              <a:t>in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dirty="0">
                <a:latin typeface="Trebuchet MS"/>
                <a:cs typeface="Trebuchet MS"/>
              </a:rPr>
              <a:t>wafermap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02404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30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입력과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출력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C5D1FC-F2F1-4482-984A-11737A54ADE1}"/>
              </a:ext>
            </a:extLst>
          </p:cNvPr>
          <p:cNvSpPr/>
          <p:nvPr/>
        </p:nvSpPr>
        <p:spPr>
          <a:xfrm>
            <a:off x="499893" y="2695902"/>
            <a:ext cx="67102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471C2D-06C2-4D00-8F66-8FE8AE5053B5}"/>
              </a:ext>
            </a:extLst>
          </p:cNvPr>
          <p:cNvSpPr/>
          <p:nvPr/>
        </p:nvSpPr>
        <p:spPr>
          <a:xfrm>
            <a:off x="7389425" y="2695902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299067-A1A6-48F1-A137-A8943B8DA972}"/>
              </a:ext>
            </a:extLst>
          </p:cNvPr>
          <p:cNvSpPr/>
          <p:nvPr/>
        </p:nvSpPr>
        <p:spPr>
          <a:xfrm>
            <a:off x="499894" y="22744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30B0D-3A7E-4898-AB44-231B2B01C686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751E30-77E4-4441-AC1D-7E44162AA0F2}"/>
              </a:ext>
            </a:extLst>
          </p:cNvPr>
          <p:cNvSpPr txBox="1"/>
          <p:nvPr/>
        </p:nvSpPr>
        <p:spPr>
          <a:xfrm>
            <a:off x="7413075" y="2786399"/>
            <a:ext cx="39739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s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첫번째로 입력 하신 것은 : </a:t>
            </a:r>
            <a:r>
              <a:rPr lang="ko-KR" altLang="en-US" dirty="0" err="1">
                <a:solidFill>
                  <a:schemeClr val="bg1"/>
                </a:solidFill>
              </a:rPr>
              <a:t>s</a:t>
            </a:r>
            <a:r>
              <a:rPr lang="ko-KR" altLang="en-US" dirty="0">
                <a:solidFill>
                  <a:schemeClr val="bg1"/>
                </a:solidFill>
              </a:rPr>
              <a:t> 입니다.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6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두번째로 입력 하신 것은 : 6 입니다.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CDA32-D9BD-4E5D-9999-934F49603E52}"/>
              </a:ext>
            </a:extLst>
          </p:cNvPr>
          <p:cNvSpPr txBox="1"/>
          <p:nvPr/>
        </p:nvSpPr>
        <p:spPr>
          <a:xfrm>
            <a:off x="570337" y="2779170"/>
            <a:ext cx="6710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첫번째로 입력 하신 것은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.'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format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두번째로 입력 하신 것은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.'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format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61343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타입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6DFC4-1B7E-4D32-ACB3-5F24C81B5498}"/>
              </a:ext>
            </a:extLst>
          </p:cNvPr>
          <p:cNvSpPr txBox="1"/>
          <p:nvPr/>
        </p:nvSpPr>
        <p:spPr>
          <a:xfrm>
            <a:off x="499893" y="1762155"/>
            <a:ext cx="5126523" cy="3687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정수형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(‘int’)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실수형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(‘float)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문자열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(‘str’)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외에도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‘list’, ‘bool’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등 다양한 데이터 타입 존재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ko-KR" sz="20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ADA9DF-EB58-4423-9FAA-0B89999A545B}"/>
              </a:ext>
            </a:extLst>
          </p:cNvPr>
          <p:cNvSpPr txBox="1"/>
          <p:nvPr/>
        </p:nvSpPr>
        <p:spPr>
          <a:xfrm>
            <a:off x="7487526" y="2803365"/>
            <a:ext cx="371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은 홀수이다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16</a:t>
            </a:r>
            <a:r>
              <a:rPr lang="ko-KR" altLang="en-US" dirty="0">
                <a:solidFill>
                  <a:schemeClr val="bg1"/>
                </a:solidFill>
              </a:rPr>
              <a:t>은 짝수이다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EA9B5B-37EE-427A-A862-7A74746A2779}"/>
              </a:ext>
            </a:extLst>
          </p:cNvPr>
          <p:cNvSpPr/>
          <p:nvPr/>
        </p:nvSpPr>
        <p:spPr>
          <a:xfrm>
            <a:off x="6961907" y="967114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AD798B-F87B-4441-A5A4-4B671994FE31}"/>
              </a:ext>
            </a:extLst>
          </p:cNvPr>
          <p:cNvSpPr/>
          <p:nvPr/>
        </p:nvSpPr>
        <p:spPr>
          <a:xfrm>
            <a:off x="6961906" y="669804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0EA1EF-64F8-4CBE-A92F-99E978CCC438}"/>
              </a:ext>
            </a:extLst>
          </p:cNvPr>
          <p:cNvSpPr/>
          <p:nvPr/>
        </p:nvSpPr>
        <p:spPr>
          <a:xfrm>
            <a:off x="6961907" y="3768557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69E2D63-786A-4686-B038-80438EF6490B}"/>
              </a:ext>
            </a:extLst>
          </p:cNvPr>
          <p:cNvSpPr/>
          <p:nvPr/>
        </p:nvSpPr>
        <p:spPr>
          <a:xfrm>
            <a:off x="6970617" y="3429000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469D20-4F20-4609-86AB-D6BE6C7BB5EA}"/>
              </a:ext>
            </a:extLst>
          </p:cNvPr>
          <p:cNvSpPr txBox="1"/>
          <p:nvPr/>
        </p:nvSpPr>
        <p:spPr>
          <a:xfrm>
            <a:off x="6970617" y="3865273"/>
            <a:ext cx="33291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int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float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str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list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C9DA6-6B7B-426D-A3B6-E4B47C63C107}"/>
              </a:ext>
            </a:extLst>
          </p:cNvPr>
          <p:cNvSpPr txBox="1"/>
          <p:nvPr/>
        </p:nvSpPr>
        <p:spPr>
          <a:xfrm>
            <a:off x="6961906" y="954593"/>
            <a:ext cx="39656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myReal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2.5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myChar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'a'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myString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'hello'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2.5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myChar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510725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32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B359FA-5ECF-4569-8BD6-6A9BF1606FB8}"/>
              </a:ext>
            </a:extLst>
          </p:cNvPr>
          <p:cNvSpPr/>
          <p:nvPr/>
        </p:nvSpPr>
        <p:spPr>
          <a:xfrm>
            <a:off x="499895" y="378079"/>
            <a:ext cx="1964595" cy="4242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실습내용 소개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3" y="3720094"/>
            <a:ext cx="6710203" cy="2482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3720094"/>
            <a:ext cx="4114800" cy="2482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3297880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330420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DAB9C-4E6E-4C45-B16E-F51EC66C3054}"/>
              </a:ext>
            </a:extLst>
          </p:cNvPr>
          <p:cNvSpPr txBox="1"/>
          <p:nvPr/>
        </p:nvSpPr>
        <p:spPr>
          <a:xfrm>
            <a:off x="7389425" y="3790255"/>
            <a:ext cx="38456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3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int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10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int</a:t>
            </a:r>
            <a:r>
              <a:rPr lang="ko-KR" altLang="en-US" dirty="0">
                <a:solidFill>
                  <a:schemeClr val="bg1"/>
                </a:solidFill>
              </a:rPr>
              <a:t>’&gt;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10.0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float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10.0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float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738B113-A076-4DD2-A35B-4DF92DDD7FA8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타입 변환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정수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int(),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실수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float())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D13F7-B414-4A02-AD92-EA4BD915AE06}"/>
              </a:ext>
            </a:extLst>
          </p:cNvPr>
          <p:cNvSpPr txBox="1"/>
          <p:nvPr/>
        </p:nvSpPr>
        <p:spPr>
          <a:xfrm>
            <a:off x="516671" y="3750972"/>
            <a:ext cx="60975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3.141592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'10’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'10’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A9154-F683-D608-419A-0D254FFC4B4D}"/>
              </a:ext>
            </a:extLst>
          </p:cNvPr>
          <p:cNvSpPr txBox="1"/>
          <p:nvPr/>
        </p:nvSpPr>
        <p:spPr>
          <a:xfrm>
            <a:off x="595266" y="1733704"/>
            <a:ext cx="6094602" cy="180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int()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인자로 들어온 값을 정수로 변환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288000" marR="0" lvl="0" indent="-2880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float()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인자로 들어온 값을 </a:t>
            </a:r>
            <a:r>
              <a:rPr lang="ko-KR" altLang="en-US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실수로 변환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>
              <a:lnSpc>
                <a:spcPct val="200000"/>
              </a:lnSpc>
            </a:pPr>
            <a:endParaRPr lang="en-US" altLang="ko-KR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4DD67-70A7-42E6-C227-86106361A3D0}"/>
              </a:ext>
            </a:extLst>
          </p:cNvPr>
          <p:cNvSpPr txBox="1"/>
          <p:nvPr/>
        </p:nvSpPr>
        <p:spPr>
          <a:xfrm>
            <a:off x="5605944" y="1784385"/>
            <a:ext cx="6094602" cy="57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주의사항 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바꿀 수 없는 문자열은 오류로 반환</a:t>
            </a:r>
            <a:endParaRPr lang="en-US" altLang="ko-KR" sz="1800" dirty="0">
              <a:solidFill>
                <a:schemeClr val="accent2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894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33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B359FA-5ECF-4569-8BD6-6A9BF1606FB8}"/>
              </a:ext>
            </a:extLst>
          </p:cNvPr>
          <p:cNvSpPr/>
          <p:nvPr/>
        </p:nvSpPr>
        <p:spPr>
          <a:xfrm>
            <a:off x="499895" y="378079"/>
            <a:ext cx="1964595" cy="4242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실습내용 소개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3" y="2848969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872070"/>
            <a:ext cx="4114800" cy="32717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43381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45691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738B113-A076-4DD2-A35B-4DF92DDD7FA8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타입 변환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문자열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str())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9E69C0-FF3C-4381-8F1C-BE1CEED12C37}"/>
              </a:ext>
            </a:extLst>
          </p:cNvPr>
          <p:cNvSpPr txBox="1"/>
          <p:nvPr/>
        </p:nvSpPr>
        <p:spPr>
          <a:xfrm>
            <a:off x="7432336" y="2896041"/>
            <a:ext cx="3397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10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str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3.141592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str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E8664-07BB-4BAB-B2A4-FC0340506845}"/>
              </a:ext>
            </a:extLst>
          </p:cNvPr>
          <p:cNvSpPr txBox="1"/>
          <p:nvPr/>
        </p:nvSpPr>
        <p:spPr>
          <a:xfrm>
            <a:off x="595266" y="2966496"/>
            <a:ext cx="60975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3.141592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BB1C6-8E44-C1E1-E6F7-4A0B1045EDE3}"/>
              </a:ext>
            </a:extLst>
          </p:cNvPr>
          <p:cNvSpPr txBox="1"/>
          <p:nvPr/>
        </p:nvSpPr>
        <p:spPr>
          <a:xfrm>
            <a:off x="499893" y="1652600"/>
            <a:ext cx="6094602" cy="57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str() :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인자로 들어온 값을 문자열로 변환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880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34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C5D1FC-F2F1-4482-984A-11737A54ADE1}"/>
              </a:ext>
            </a:extLst>
          </p:cNvPr>
          <p:cNvSpPr/>
          <p:nvPr/>
        </p:nvSpPr>
        <p:spPr>
          <a:xfrm>
            <a:off x="499894" y="2818471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471C2D-06C2-4D00-8F66-8FE8AE5053B5}"/>
              </a:ext>
            </a:extLst>
          </p:cNvPr>
          <p:cNvSpPr/>
          <p:nvPr/>
        </p:nvSpPr>
        <p:spPr>
          <a:xfrm>
            <a:off x="7389426" y="3143577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299067-A1A6-48F1-A137-A8943B8DA972}"/>
              </a:ext>
            </a:extLst>
          </p:cNvPr>
          <p:cNvSpPr/>
          <p:nvPr/>
        </p:nvSpPr>
        <p:spPr>
          <a:xfrm>
            <a:off x="499895" y="240331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30B0D-3A7E-4898-AB44-231B2B01C686}"/>
              </a:ext>
            </a:extLst>
          </p:cNvPr>
          <p:cNvSpPr/>
          <p:nvPr/>
        </p:nvSpPr>
        <p:spPr>
          <a:xfrm>
            <a:off x="7389426" y="2728420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DAAA8-8069-455A-B8F5-334055FE6DA0}"/>
              </a:ext>
            </a:extLst>
          </p:cNvPr>
          <p:cNvSpPr txBox="1"/>
          <p:nvPr/>
        </p:nvSpPr>
        <p:spPr>
          <a:xfrm>
            <a:off x="7389426" y="3372574"/>
            <a:ext cx="23503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숫자 입력 :42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42.0 </a:t>
            </a:r>
            <a:r>
              <a:rPr lang="ko-KR" altLang="en-US" dirty="0" err="1">
                <a:solidFill>
                  <a:schemeClr val="bg1"/>
                </a:solidFill>
              </a:rPr>
              <a:t>inch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106.68 </a:t>
            </a:r>
            <a:r>
              <a:rPr lang="ko-KR" altLang="en-US" dirty="0" err="1">
                <a:solidFill>
                  <a:schemeClr val="bg1"/>
                </a:solidFill>
              </a:rPr>
              <a:t>cm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5E89BD-49A8-43A2-B027-D30E31FE809C}"/>
              </a:ext>
            </a:extLst>
          </p:cNvPr>
          <p:cNvSpPr txBox="1"/>
          <p:nvPr/>
        </p:nvSpPr>
        <p:spPr>
          <a:xfrm>
            <a:off x="568107" y="2957656"/>
            <a:ext cx="60975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str_input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숫자 입력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str_input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"inch"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2.54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"cm"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678A7-7F47-43D9-A989-D737A67A85C0}"/>
              </a:ext>
            </a:extLst>
          </p:cNvPr>
          <p:cNvSpPr txBox="1"/>
          <p:nvPr/>
        </p:nvSpPr>
        <p:spPr>
          <a:xfrm>
            <a:off x="499893" y="1697510"/>
            <a:ext cx="7348707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숫자를 입력하고 단위를 변환하는 코드를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구하시오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4841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35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C5D1FC-F2F1-4482-984A-11737A54ADE1}"/>
              </a:ext>
            </a:extLst>
          </p:cNvPr>
          <p:cNvSpPr/>
          <p:nvPr/>
        </p:nvSpPr>
        <p:spPr>
          <a:xfrm>
            <a:off x="499893" y="2370796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471C2D-06C2-4D00-8F66-8FE8AE5053B5}"/>
              </a:ext>
            </a:extLst>
          </p:cNvPr>
          <p:cNvSpPr/>
          <p:nvPr/>
        </p:nvSpPr>
        <p:spPr>
          <a:xfrm>
            <a:off x="7389425" y="2695902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299067-A1A6-48F1-A137-A8943B8DA972}"/>
              </a:ext>
            </a:extLst>
          </p:cNvPr>
          <p:cNvSpPr/>
          <p:nvPr/>
        </p:nvSpPr>
        <p:spPr>
          <a:xfrm>
            <a:off x="499892" y="195563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30B0D-3A7E-4898-AB44-231B2B01C686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CA87CC-9E17-44CE-A97F-3436DE434277}"/>
              </a:ext>
            </a:extLst>
          </p:cNvPr>
          <p:cNvSpPr txBox="1"/>
          <p:nvPr/>
        </p:nvSpPr>
        <p:spPr>
          <a:xfrm>
            <a:off x="7389425" y="2828835"/>
            <a:ext cx="3048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입력A</a:t>
            </a:r>
            <a:r>
              <a:rPr lang="ko-KR" altLang="en-US" dirty="0">
                <a:solidFill>
                  <a:schemeClr val="bg1"/>
                </a:solidFill>
              </a:rPr>
              <a:t> :24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입력 :42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문자열: 2442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숫자: 66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0B030-D58E-45B6-8090-971DA0B06D0E}"/>
              </a:ext>
            </a:extLst>
          </p:cNvPr>
          <p:cNvSpPr txBox="1"/>
          <p:nvPr/>
        </p:nvSpPr>
        <p:spPr>
          <a:xfrm>
            <a:off x="687775" y="2548533"/>
            <a:ext cx="60975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입력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 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int_a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입력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 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int_b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문자열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string_b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숫자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int_a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int_b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8271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36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C5D1FC-F2F1-4482-984A-11737A54ADE1}"/>
              </a:ext>
            </a:extLst>
          </p:cNvPr>
          <p:cNvSpPr/>
          <p:nvPr/>
        </p:nvSpPr>
        <p:spPr>
          <a:xfrm>
            <a:off x="499894" y="2935275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471C2D-06C2-4D00-8F66-8FE8AE5053B5}"/>
              </a:ext>
            </a:extLst>
          </p:cNvPr>
          <p:cNvSpPr/>
          <p:nvPr/>
        </p:nvSpPr>
        <p:spPr>
          <a:xfrm>
            <a:off x="7389426" y="3260381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299067-A1A6-48F1-A137-A8943B8DA972}"/>
              </a:ext>
            </a:extLst>
          </p:cNvPr>
          <p:cNvSpPr/>
          <p:nvPr/>
        </p:nvSpPr>
        <p:spPr>
          <a:xfrm>
            <a:off x="499893" y="252011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Q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330B0D-3A7E-4898-AB44-231B2B01C686}"/>
              </a:ext>
            </a:extLst>
          </p:cNvPr>
          <p:cNvSpPr/>
          <p:nvPr/>
        </p:nvSpPr>
        <p:spPr>
          <a:xfrm>
            <a:off x="7389426" y="284522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C7CC0-77C0-4B25-9053-D7B5AA43CB1B}"/>
              </a:ext>
            </a:extLst>
          </p:cNvPr>
          <p:cNvSpPr txBox="1"/>
          <p:nvPr/>
        </p:nvSpPr>
        <p:spPr>
          <a:xfrm>
            <a:off x="499893" y="3705558"/>
            <a:ext cx="609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원의 반지름 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반지름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둘레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3.14</a:t>
            </a:r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넓이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3.14</a:t>
            </a:r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num_input</a:t>
            </a:r>
            <a:r>
              <a:rPr lang="en-US" altLang="ko-KR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65D1C-B7B4-4A57-BE93-837E614EEA2B}"/>
              </a:ext>
            </a:extLst>
          </p:cNvPr>
          <p:cNvSpPr txBox="1"/>
          <p:nvPr/>
        </p:nvSpPr>
        <p:spPr>
          <a:xfrm>
            <a:off x="7389426" y="3393314"/>
            <a:ext cx="3726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원의 반지름 : 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반지름: 3.0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둘레: 18.84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넓이: 28.259999999999998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0EE782-63BE-4773-9EC0-094C82EBD8D7}"/>
              </a:ext>
            </a:extLst>
          </p:cNvPr>
          <p:cNvSpPr txBox="1"/>
          <p:nvPr/>
        </p:nvSpPr>
        <p:spPr>
          <a:xfrm>
            <a:off x="499893" y="1697510"/>
            <a:ext cx="7348707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다음의 결과값처럼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나타내시오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곱셈 연산자 * 이용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35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인덱싱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, </a:t>
            </a:r>
            <a:r>
              <a:rPr kumimoji="0" lang="ko-KR" alt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슬라이싱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CF6C1-CF29-41D2-9E25-E094C0DBCDB1}"/>
              </a:ext>
            </a:extLst>
          </p:cNvPr>
          <p:cNvSpPr txBox="1"/>
          <p:nvPr/>
        </p:nvSpPr>
        <p:spPr>
          <a:xfrm>
            <a:off x="5417119" y="2053655"/>
            <a:ext cx="13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1 - 4</a:t>
            </a:r>
          </a:p>
        </p:txBody>
      </p:sp>
    </p:spTree>
    <p:extLst>
      <p:ext uri="{BB962C8B-B14F-4D97-AF65-F5344CB8AC3E}">
        <p14:creationId xmlns:p14="http://schemas.microsoft.com/office/powerpoint/2010/main" val="1663024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38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인덱싱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9894" y="1680135"/>
            <a:ext cx="905247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문자열 내 문자의 위치 지정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앞에서는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뒤에서는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-1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 사용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826DC1-67F6-4E4F-803E-57C4ECB26301}"/>
              </a:ext>
            </a:extLst>
          </p:cNvPr>
          <p:cNvSpPr/>
          <p:nvPr/>
        </p:nvSpPr>
        <p:spPr>
          <a:xfrm>
            <a:off x="1068062" y="3555121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778729-AE43-4D48-8ECC-EAA0968453F6}"/>
              </a:ext>
            </a:extLst>
          </p:cNvPr>
          <p:cNvSpPr/>
          <p:nvPr/>
        </p:nvSpPr>
        <p:spPr>
          <a:xfrm>
            <a:off x="1068061" y="3257811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F3171E-43E8-4996-8523-AE2E04C023E0}"/>
              </a:ext>
            </a:extLst>
          </p:cNvPr>
          <p:cNvSpPr/>
          <p:nvPr/>
        </p:nvSpPr>
        <p:spPr>
          <a:xfrm>
            <a:off x="6766598" y="3590201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54FD51-1A9B-4E05-9CA1-728DAEA41FC0}"/>
              </a:ext>
            </a:extLst>
          </p:cNvPr>
          <p:cNvSpPr/>
          <p:nvPr/>
        </p:nvSpPr>
        <p:spPr>
          <a:xfrm>
            <a:off x="6775308" y="3250644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8A0B6A-4FBC-471A-A814-1810315F9B3B}"/>
              </a:ext>
            </a:extLst>
          </p:cNvPr>
          <p:cNvSpPr txBox="1"/>
          <p:nvPr/>
        </p:nvSpPr>
        <p:spPr>
          <a:xfrm>
            <a:off x="6775308" y="3590201"/>
            <a:ext cx="28753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안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녕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하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세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요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BBBF47-C2D0-4658-8795-792390E0DDB0}"/>
              </a:ext>
            </a:extLst>
          </p:cNvPr>
          <p:cNvSpPr txBox="1"/>
          <p:nvPr/>
        </p:nvSpPr>
        <p:spPr>
          <a:xfrm>
            <a:off x="1061182" y="3590201"/>
            <a:ext cx="411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29A54F96-C440-48FC-93DF-39BFAF2ED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425986"/>
              </p:ext>
            </p:extLst>
          </p:nvPr>
        </p:nvGraphicFramePr>
        <p:xfrm>
          <a:off x="4514210" y="1092631"/>
          <a:ext cx="6478280" cy="1097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95656">
                  <a:extLst>
                    <a:ext uri="{9D8B030D-6E8A-4147-A177-3AD203B41FA5}">
                      <a16:colId xmlns:a16="http://schemas.microsoft.com/office/drawing/2014/main" val="2202106990"/>
                    </a:ext>
                  </a:extLst>
                </a:gridCol>
                <a:gridCol w="1295656">
                  <a:extLst>
                    <a:ext uri="{9D8B030D-6E8A-4147-A177-3AD203B41FA5}">
                      <a16:colId xmlns:a16="http://schemas.microsoft.com/office/drawing/2014/main" val="2493760246"/>
                    </a:ext>
                  </a:extLst>
                </a:gridCol>
                <a:gridCol w="1295656">
                  <a:extLst>
                    <a:ext uri="{9D8B030D-6E8A-4147-A177-3AD203B41FA5}">
                      <a16:colId xmlns:a16="http://schemas.microsoft.com/office/drawing/2014/main" val="1634146439"/>
                    </a:ext>
                  </a:extLst>
                </a:gridCol>
                <a:gridCol w="1295656">
                  <a:extLst>
                    <a:ext uri="{9D8B030D-6E8A-4147-A177-3AD203B41FA5}">
                      <a16:colId xmlns:a16="http://schemas.microsoft.com/office/drawing/2014/main" val="2745581768"/>
                    </a:ext>
                  </a:extLst>
                </a:gridCol>
                <a:gridCol w="1295656">
                  <a:extLst>
                    <a:ext uri="{9D8B030D-6E8A-4147-A177-3AD203B41FA5}">
                      <a16:colId xmlns:a16="http://schemas.microsoft.com/office/drawing/2014/main" val="1055977781"/>
                    </a:ext>
                  </a:extLst>
                </a:gridCol>
              </a:tblGrid>
              <a:tr h="364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456918"/>
                  </a:ext>
                </a:extLst>
              </a:tr>
              <a:tr h="364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364277"/>
                  </a:ext>
                </a:extLst>
              </a:tr>
              <a:tr h="364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597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585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39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슬라이싱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9894" y="1680135"/>
            <a:ext cx="905247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문자열의 특정 범위 선택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기준으로 처음 인덱스는 포함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마지막 인덱스는 포함하지 않음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826DC1-67F6-4E4F-803E-57C4ECB26301}"/>
              </a:ext>
            </a:extLst>
          </p:cNvPr>
          <p:cNvSpPr/>
          <p:nvPr/>
        </p:nvSpPr>
        <p:spPr>
          <a:xfrm>
            <a:off x="1068062" y="3573227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778729-AE43-4D48-8ECC-EAA0968453F6}"/>
              </a:ext>
            </a:extLst>
          </p:cNvPr>
          <p:cNvSpPr/>
          <p:nvPr/>
        </p:nvSpPr>
        <p:spPr>
          <a:xfrm>
            <a:off x="1068061" y="3275917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F3171E-43E8-4996-8523-AE2E04C023E0}"/>
              </a:ext>
            </a:extLst>
          </p:cNvPr>
          <p:cNvSpPr/>
          <p:nvPr/>
        </p:nvSpPr>
        <p:spPr>
          <a:xfrm>
            <a:off x="6766598" y="3608307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54FD51-1A9B-4E05-9CA1-728DAEA41FC0}"/>
              </a:ext>
            </a:extLst>
          </p:cNvPr>
          <p:cNvSpPr/>
          <p:nvPr/>
        </p:nvSpPr>
        <p:spPr>
          <a:xfrm>
            <a:off x="6775308" y="3268750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B7EF0E-9D77-497A-B5D9-416D3FCC9459}"/>
              </a:ext>
            </a:extLst>
          </p:cNvPr>
          <p:cNvSpPr txBox="1"/>
          <p:nvPr/>
        </p:nvSpPr>
        <p:spPr>
          <a:xfrm>
            <a:off x="6788755" y="3641310"/>
            <a:ext cx="1427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안녕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녕하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하세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6D53F3-2F9F-46F8-967D-47F870641823}"/>
              </a:ext>
            </a:extLst>
          </p:cNvPr>
          <p:cNvSpPr txBox="1"/>
          <p:nvPr/>
        </p:nvSpPr>
        <p:spPr>
          <a:xfrm>
            <a:off x="1122174" y="3611305"/>
            <a:ext cx="411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10091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38419B5E-388E-4A84-8089-86181E4D25FC}"/>
              </a:ext>
            </a:extLst>
          </p:cNvPr>
          <p:cNvGrpSpPr/>
          <p:nvPr/>
        </p:nvGrpSpPr>
        <p:grpSpPr>
          <a:xfrm>
            <a:off x="694873" y="2197025"/>
            <a:ext cx="11085646" cy="3633336"/>
            <a:chOff x="694873" y="1889699"/>
            <a:chExt cx="11085646" cy="3633336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EF4A9C90-1A95-4A2B-B007-06C4321D163F}"/>
                </a:ext>
              </a:extLst>
            </p:cNvPr>
            <p:cNvSpPr/>
            <p:nvPr/>
          </p:nvSpPr>
          <p:spPr>
            <a:xfrm>
              <a:off x="694873" y="1889699"/>
              <a:ext cx="4672724" cy="363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02448B34-B3B5-4EBB-86F9-9C878B3DEA56}"/>
                </a:ext>
              </a:extLst>
            </p:cNvPr>
            <p:cNvSpPr/>
            <p:nvPr/>
          </p:nvSpPr>
          <p:spPr>
            <a:xfrm>
              <a:off x="856488" y="2051304"/>
              <a:ext cx="4163567" cy="3124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B62D840-9721-4B0E-BBD9-38FC47206477}"/>
                </a:ext>
              </a:extLst>
            </p:cNvPr>
            <p:cNvSpPr/>
            <p:nvPr/>
          </p:nvSpPr>
          <p:spPr>
            <a:xfrm>
              <a:off x="3688461" y="5150231"/>
              <a:ext cx="115315" cy="745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49D97D99-E128-4A43-9F90-D6D4AF478997}"/>
                </a:ext>
              </a:extLst>
            </p:cNvPr>
            <p:cNvSpPr/>
            <p:nvPr/>
          </p:nvSpPr>
          <p:spPr>
            <a:xfrm>
              <a:off x="5766816" y="2081784"/>
              <a:ext cx="6013703" cy="3325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id="{3921B370-89A0-496D-BE74-D3B5FB000A71}"/>
              </a:ext>
            </a:extLst>
          </p:cNvPr>
          <p:cNvSpPr txBox="1"/>
          <p:nvPr/>
        </p:nvSpPr>
        <p:spPr>
          <a:xfrm>
            <a:off x="935837" y="1834196"/>
            <a:ext cx="2048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25" dirty="0">
                <a:latin typeface="Trebuchet MS"/>
                <a:cs typeface="Trebuchet MS"/>
              </a:rPr>
              <a:t>300mm </a:t>
            </a:r>
            <a:r>
              <a:rPr sz="1800" b="1" spc="50" dirty="0">
                <a:latin typeface="Trebuchet MS"/>
                <a:cs typeface="Trebuchet MS"/>
              </a:rPr>
              <a:t>Si</a:t>
            </a:r>
            <a:r>
              <a:rPr sz="1800" b="1" spc="-170" dirty="0">
                <a:latin typeface="Trebuchet MS"/>
                <a:cs typeface="Trebuchet MS"/>
              </a:rPr>
              <a:t> </a:t>
            </a:r>
            <a:r>
              <a:rPr sz="1800" b="1" spc="-35" dirty="0">
                <a:latin typeface="Trebuchet MS"/>
                <a:cs typeface="Trebuchet MS"/>
              </a:rPr>
              <a:t>wafer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F6CA709C-1DCE-4380-9377-BFD4EBD483A8}"/>
              </a:ext>
            </a:extLst>
          </p:cNvPr>
          <p:cNvSpPr txBox="1"/>
          <p:nvPr/>
        </p:nvSpPr>
        <p:spPr>
          <a:xfrm>
            <a:off x="5670041" y="1783828"/>
            <a:ext cx="1873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-5" dirty="0">
                <a:latin typeface="Trebuchet MS"/>
                <a:cs typeface="Trebuchet MS"/>
              </a:rPr>
              <a:t>Layout </a:t>
            </a:r>
            <a:r>
              <a:rPr sz="1800" b="1" spc="-35" dirty="0">
                <a:latin typeface="Trebuchet MS"/>
                <a:cs typeface="Trebuchet MS"/>
              </a:rPr>
              <a:t>of </a:t>
            </a:r>
            <a:r>
              <a:rPr sz="1800" b="1" spc="-5" dirty="0">
                <a:latin typeface="Trebuchet MS"/>
                <a:cs typeface="Trebuchet MS"/>
              </a:rPr>
              <a:t>a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35" dirty="0">
                <a:latin typeface="Trebuchet MS"/>
                <a:cs typeface="Trebuchet MS"/>
              </a:rPr>
              <a:t>die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F03CF55E-B2D5-4875-98ED-1BA727E49BE7}"/>
              </a:ext>
            </a:extLst>
          </p:cNvPr>
          <p:cNvSpPr/>
          <p:nvPr/>
        </p:nvSpPr>
        <p:spPr>
          <a:xfrm rot="16200000">
            <a:off x="2749572" y="2635785"/>
            <a:ext cx="3491942" cy="2798514"/>
          </a:xfrm>
          <a:prstGeom prst="triangle">
            <a:avLst>
              <a:gd name="adj" fmla="val 4518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chemeClr val="accent1">
                  <a:lumMod val="45000"/>
                  <a:lumOff val="55000"/>
                  <a:alpha val="42000"/>
                </a:schemeClr>
              </a:gs>
              <a:gs pos="73000">
                <a:schemeClr val="accent1">
                  <a:lumMod val="45000"/>
                  <a:lumOff val="55000"/>
                  <a:alpha val="6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510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문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E7BA1F-CE8E-4BD4-88A1-406BC42D02D2}"/>
              </a:ext>
            </a:extLst>
          </p:cNvPr>
          <p:cNvSpPr txBox="1"/>
          <p:nvPr/>
        </p:nvSpPr>
        <p:spPr>
          <a:xfrm>
            <a:off x="5417119" y="2053655"/>
            <a:ext cx="13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1 - 5</a:t>
            </a:r>
          </a:p>
        </p:txBody>
      </p:sp>
    </p:spTree>
    <p:extLst>
      <p:ext uri="{BB962C8B-B14F-4D97-AF65-F5344CB8AC3E}">
        <p14:creationId xmlns:p14="http://schemas.microsoft.com/office/powerpoint/2010/main" val="3071696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41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산술 연산자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비교 연산자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1802C2-FA7E-4D37-9180-5D257485B9AD}"/>
              </a:ext>
            </a:extLst>
          </p:cNvPr>
          <p:cNvSpPr/>
          <p:nvPr/>
        </p:nvSpPr>
        <p:spPr>
          <a:xfrm>
            <a:off x="502847" y="1917154"/>
            <a:ext cx="6336000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bg1"/>
                </a:solidFill>
              </a:rPr>
              <a:t>연산자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5C4D212-0D9F-44AA-9AC9-B851D2176ADA}"/>
              </a:ext>
            </a:extLst>
          </p:cNvPr>
          <p:cNvCxnSpPr>
            <a:cxnSpLocks/>
          </p:cNvCxnSpPr>
          <p:nvPr/>
        </p:nvCxnSpPr>
        <p:spPr>
          <a:xfrm>
            <a:off x="1485789" y="1918275"/>
            <a:ext cx="0" cy="42438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425CE41-6C75-464E-9A20-4BDEC1A2DFA2}"/>
              </a:ext>
            </a:extLst>
          </p:cNvPr>
          <p:cNvCxnSpPr>
            <a:cxnSpLocks/>
          </p:cNvCxnSpPr>
          <p:nvPr/>
        </p:nvCxnSpPr>
        <p:spPr>
          <a:xfrm flipH="1">
            <a:off x="502848" y="2852692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951CF4A-9FB5-447A-B757-C9FC192DA838}"/>
              </a:ext>
            </a:extLst>
          </p:cNvPr>
          <p:cNvCxnSpPr>
            <a:cxnSpLocks/>
          </p:cNvCxnSpPr>
          <p:nvPr/>
        </p:nvCxnSpPr>
        <p:spPr>
          <a:xfrm flipH="1">
            <a:off x="499894" y="3396414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A232F2-595D-420C-A60D-EF2030A3B668}"/>
              </a:ext>
            </a:extLst>
          </p:cNvPr>
          <p:cNvCxnSpPr>
            <a:cxnSpLocks/>
          </p:cNvCxnSpPr>
          <p:nvPr/>
        </p:nvCxnSpPr>
        <p:spPr>
          <a:xfrm flipH="1">
            <a:off x="502848" y="3987751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AAE0943-3AE8-4DC3-8829-E2A5A94D2A34}"/>
              </a:ext>
            </a:extLst>
          </p:cNvPr>
          <p:cNvCxnSpPr>
            <a:cxnSpLocks/>
          </p:cNvCxnSpPr>
          <p:nvPr/>
        </p:nvCxnSpPr>
        <p:spPr>
          <a:xfrm flipH="1">
            <a:off x="502848" y="4576331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ACAB587-3AD9-44C1-84E1-7F802F774212}"/>
              </a:ext>
            </a:extLst>
          </p:cNvPr>
          <p:cNvCxnSpPr>
            <a:cxnSpLocks/>
          </p:cNvCxnSpPr>
          <p:nvPr/>
        </p:nvCxnSpPr>
        <p:spPr>
          <a:xfrm flipH="1">
            <a:off x="502848" y="5175421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8F14A2C-7EAE-4AC7-B6B8-C073280CA549}"/>
              </a:ext>
            </a:extLst>
          </p:cNvPr>
          <p:cNvCxnSpPr>
            <a:cxnSpLocks/>
          </p:cNvCxnSpPr>
          <p:nvPr/>
        </p:nvCxnSpPr>
        <p:spPr>
          <a:xfrm flipH="1">
            <a:off x="502848" y="5690428"/>
            <a:ext cx="630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8C9EEE7-D636-4DB9-9144-4DA9E4A7DADA}"/>
              </a:ext>
            </a:extLst>
          </p:cNvPr>
          <p:cNvSpPr txBox="1"/>
          <p:nvPr/>
        </p:nvSpPr>
        <p:spPr>
          <a:xfrm>
            <a:off x="861362" y="2378934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+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2C5753-DEFF-4758-985C-2F313BD31628}"/>
              </a:ext>
            </a:extLst>
          </p:cNvPr>
          <p:cNvSpPr txBox="1"/>
          <p:nvPr/>
        </p:nvSpPr>
        <p:spPr>
          <a:xfrm>
            <a:off x="1671844" y="2378934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덧셈 연산자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05622D-4A28-498F-A7E3-45BF407D2CDD}"/>
              </a:ext>
            </a:extLst>
          </p:cNvPr>
          <p:cNvSpPr txBox="1"/>
          <p:nvPr/>
        </p:nvSpPr>
        <p:spPr>
          <a:xfrm>
            <a:off x="2124255" y="1924912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C12A99-9186-490D-B61D-369BEF482EE6}"/>
              </a:ext>
            </a:extLst>
          </p:cNvPr>
          <p:cNvSpPr txBox="1"/>
          <p:nvPr/>
        </p:nvSpPr>
        <p:spPr>
          <a:xfrm>
            <a:off x="861362" y="2919761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F7BE43-5B24-407F-A1BD-E3893F4A2E49}"/>
              </a:ext>
            </a:extLst>
          </p:cNvPr>
          <p:cNvSpPr txBox="1"/>
          <p:nvPr/>
        </p:nvSpPr>
        <p:spPr>
          <a:xfrm>
            <a:off x="1671844" y="2919760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뺄셈 연산자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C30FAC-36F4-4014-AFF2-015A691D1A82}"/>
              </a:ext>
            </a:extLst>
          </p:cNvPr>
          <p:cNvSpPr txBox="1"/>
          <p:nvPr/>
        </p:nvSpPr>
        <p:spPr>
          <a:xfrm>
            <a:off x="861362" y="3508340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*</a:t>
            </a:r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57CF73-46ED-419F-929C-7C91092B50A0}"/>
              </a:ext>
            </a:extLst>
          </p:cNvPr>
          <p:cNvSpPr txBox="1"/>
          <p:nvPr/>
        </p:nvSpPr>
        <p:spPr>
          <a:xfrm>
            <a:off x="1671845" y="3508339"/>
            <a:ext cx="2226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곱셈 연산자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A40101-3450-4061-910C-09AEA6B4EE20}"/>
              </a:ext>
            </a:extLst>
          </p:cNvPr>
          <p:cNvSpPr txBox="1"/>
          <p:nvPr/>
        </p:nvSpPr>
        <p:spPr>
          <a:xfrm>
            <a:off x="861362" y="4075840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</a:t>
            </a:r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9EB08D-C11B-42F7-9BFB-020562537892}"/>
              </a:ext>
            </a:extLst>
          </p:cNvPr>
          <p:cNvSpPr txBox="1"/>
          <p:nvPr/>
        </p:nvSpPr>
        <p:spPr>
          <a:xfrm>
            <a:off x="1671844" y="4075839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나눗셈 연산자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903281-84D6-43C9-9B7E-76E28E387A02}"/>
              </a:ext>
            </a:extLst>
          </p:cNvPr>
          <p:cNvSpPr txBox="1"/>
          <p:nvPr/>
        </p:nvSpPr>
        <p:spPr>
          <a:xfrm>
            <a:off x="861362" y="4674929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%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F06C3-2C43-4935-88BB-29032D211CF9}"/>
              </a:ext>
            </a:extLst>
          </p:cNvPr>
          <p:cNvSpPr txBox="1"/>
          <p:nvPr/>
        </p:nvSpPr>
        <p:spPr>
          <a:xfrm>
            <a:off x="1671844" y="4674928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나머지 연산자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EDD1F0-31B1-445F-A99A-22508E40E49C}"/>
              </a:ext>
            </a:extLst>
          </p:cNvPr>
          <p:cNvSpPr txBox="1"/>
          <p:nvPr/>
        </p:nvSpPr>
        <p:spPr>
          <a:xfrm>
            <a:off x="861362" y="5219814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**</a:t>
            </a:r>
            <a:endParaRPr lang="ko-KR" alt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C006BD-7E98-4F07-9115-41FE85B854E7}"/>
              </a:ext>
            </a:extLst>
          </p:cNvPr>
          <p:cNvSpPr txBox="1"/>
          <p:nvPr/>
        </p:nvSpPr>
        <p:spPr>
          <a:xfrm>
            <a:off x="1671845" y="5219814"/>
            <a:ext cx="232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제곱 연산자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60D3D2-B914-4A46-82FA-B2310BFAF6CB}"/>
              </a:ext>
            </a:extLst>
          </p:cNvPr>
          <p:cNvSpPr txBox="1"/>
          <p:nvPr/>
        </p:nvSpPr>
        <p:spPr>
          <a:xfrm>
            <a:off x="861362" y="5735775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//</a:t>
            </a:r>
            <a:endParaRPr lang="ko-KR" altLang="en-US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791DA4-0321-4659-AC38-FB985107D0FA}"/>
              </a:ext>
            </a:extLst>
          </p:cNvPr>
          <p:cNvSpPr txBox="1"/>
          <p:nvPr/>
        </p:nvSpPr>
        <p:spPr>
          <a:xfrm>
            <a:off x="1449403" y="5747296"/>
            <a:ext cx="277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정수 나누기 연산자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559F99C-A158-4760-9E91-537CD203E086}"/>
              </a:ext>
            </a:extLst>
          </p:cNvPr>
          <p:cNvCxnSpPr>
            <a:cxnSpLocks/>
          </p:cNvCxnSpPr>
          <p:nvPr/>
        </p:nvCxnSpPr>
        <p:spPr>
          <a:xfrm>
            <a:off x="4061433" y="1908276"/>
            <a:ext cx="0" cy="42438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AA1A792-644D-4CD9-A1E4-C61A59BEFE8F}"/>
              </a:ext>
            </a:extLst>
          </p:cNvPr>
          <p:cNvSpPr txBox="1"/>
          <p:nvPr/>
        </p:nvSpPr>
        <p:spPr>
          <a:xfrm>
            <a:off x="4876694" y="1917154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8C6C7B-BED5-43D5-AEC4-27E6145FA051}"/>
              </a:ext>
            </a:extLst>
          </p:cNvPr>
          <p:cNvSpPr txBox="1"/>
          <p:nvPr/>
        </p:nvSpPr>
        <p:spPr>
          <a:xfrm>
            <a:off x="4184697" y="2382483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+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FB55C2-A1FC-4960-AF8D-F1976B817F25}"/>
              </a:ext>
            </a:extLst>
          </p:cNvPr>
          <p:cNvSpPr txBox="1"/>
          <p:nvPr/>
        </p:nvSpPr>
        <p:spPr>
          <a:xfrm>
            <a:off x="4184697" y="2932083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-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106B9F-6519-400A-8270-6CBACD04C781}"/>
              </a:ext>
            </a:extLst>
          </p:cNvPr>
          <p:cNvSpPr txBox="1"/>
          <p:nvPr/>
        </p:nvSpPr>
        <p:spPr>
          <a:xfrm>
            <a:off x="4188492" y="3481598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6486D7-E05E-42F2-98FC-8249CA965E75}"/>
              </a:ext>
            </a:extLst>
          </p:cNvPr>
          <p:cNvSpPr txBox="1"/>
          <p:nvPr/>
        </p:nvSpPr>
        <p:spPr>
          <a:xfrm>
            <a:off x="4188493" y="4049098"/>
            <a:ext cx="1838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/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D0E652-C2D9-41A6-B73C-F5AC56544011}"/>
              </a:ext>
            </a:extLst>
          </p:cNvPr>
          <p:cNvSpPr txBox="1"/>
          <p:nvPr/>
        </p:nvSpPr>
        <p:spPr>
          <a:xfrm>
            <a:off x="4188492" y="4664487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%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E765A9-36B4-4510-9C8C-31D61BB400F4}"/>
              </a:ext>
            </a:extLst>
          </p:cNvPr>
          <p:cNvSpPr txBox="1"/>
          <p:nvPr/>
        </p:nvSpPr>
        <p:spPr>
          <a:xfrm>
            <a:off x="4188492" y="5232764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**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13BF2A-9311-49F0-B906-0F8D2E3EB064}"/>
              </a:ext>
            </a:extLst>
          </p:cNvPr>
          <p:cNvSpPr txBox="1"/>
          <p:nvPr/>
        </p:nvSpPr>
        <p:spPr>
          <a:xfrm>
            <a:off x="4188492" y="5763998"/>
            <a:ext cx="184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solidFill>
                  <a:srgbClr val="795E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// </a:t>
            </a:r>
            <a:r>
              <a:rPr lang="en-US" altLang="ko-KR" sz="2000" b="0" dirty="0">
                <a:solidFill>
                  <a:srgbClr val="09865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C87F95-4F32-4595-BDFF-D6B6A52953EA}"/>
              </a:ext>
            </a:extLst>
          </p:cNvPr>
          <p:cNvSpPr txBox="1"/>
          <p:nvPr/>
        </p:nvSpPr>
        <p:spPr>
          <a:xfrm>
            <a:off x="6334084" y="2373192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12</a:t>
            </a:r>
            <a:endParaRPr lang="ko-KR" altLang="en-US" sz="2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1DEDE5-63AC-4745-995B-6C4D39E72ACF}"/>
              </a:ext>
            </a:extLst>
          </p:cNvPr>
          <p:cNvSpPr txBox="1"/>
          <p:nvPr/>
        </p:nvSpPr>
        <p:spPr>
          <a:xfrm>
            <a:off x="6334084" y="2940692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-2</a:t>
            </a:r>
            <a:endParaRPr lang="ko-KR" altLang="en-US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F1EB29C-E0C8-4EF4-AE08-765935949766}"/>
              </a:ext>
            </a:extLst>
          </p:cNvPr>
          <p:cNvSpPr txBox="1"/>
          <p:nvPr/>
        </p:nvSpPr>
        <p:spPr>
          <a:xfrm>
            <a:off x="6334084" y="3508339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12</a:t>
            </a:r>
            <a:endParaRPr lang="ko-KR" altLang="en-US" sz="2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9BE16D-C6A7-4FDF-8536-194BE81E0EF7}"/>
              </a:ext>
            </a:extLst>
          </p:cNvPr>
          <p:cNvSpPr txBox="1"/>
          <p:nvPr/>
        </p:nvSpPr>
        <p:spPr>
          <a:xfrm>
            <a:off x="6334084" y="4087241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1.5</a:t>
            </a:r>
            <a:endParaRPr lang="ko-KR" altLang="en-US" sz="2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800C37-3E1B-405B-A5C9-6C0E62333932}"/>
              </a:ext>
            </a:extLst>
          </p:cNvPr>
          <p:cNvSpPr txBox="1"/>
          <p:nvPr/>
        </p:nvSpPr>
        <p:spPr>
          <a:xfrm>
            <a:off x="6405108" y="4690213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49F0971-EC62-48AC-870F-2C5A816FB4EA}"/>
              </a:ext>
            </a:extLst>
          </p:cNvPr>
          <p:cNvSpPr txBox="1"/>
          <p:nvPr/>
        </p:nvSpPr>
        <p:spPr>
          <a:xfrm>
            <a:off x="6405108" y="5246584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0DB2C7-11E4-40D6-8F1B-09AA8D768E00}"/>
              </a:ext>
            </a:extLst>
          </p:cNvPr>
          <p:cNvSpPr txBox="1"/>
          <p:nvPr/>
        </p:nvSpPr>
        <p:spPr>
          <a:xfrm>
            <a:off x="6405108" y="5774511"/>
            <a:ext cx="52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5EBD5-6AC1-8D17-17D3-35A0A40595D7}"/>
              </a:ext>
            </a:extLst>
          </p:cNvPr>
          <p:cNvSpPr/>
          <p:nvPr/>
        </p:nvSpPr>
        <p:spPr>
          <a:xfrm>
            <a:off x="7303052" y="1902107"/>
            <a:ext cx="4392000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bg1"/>
                </a:solidFill>
              </a:rPr>
              <a:t>    연산자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BC04CE-F400-6ADD-2073-B832368F90B1}"/>
              </a:ext>
            </a:extLst>
          </p:cNvPr>
          <p:cNvCxnSpPr>
            <a:cxnSpLocks/>
          </p:cNvCxnSpPr>
          <p:nvPr/>
        </p:nvCxnSpPr>
        <p:spPr>
          <a:xfrm>
            <a:off x="8952197" y="1902107"/>
            <a:ext cx="0" cy="37319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28A953D-DE21-33A5-9087-12F1719869F0}"/>
              </a:ext>
            </a:extLst>
          </p:cNvPr>
          <p:cNvCxnSpPr>
            <a:cxnSpLocks/>
          </p:cNvCxnSpPr>
          <p:nvPr/>
        </p:nvCxnSpPr>
        <p:spPr>
          <a:xfrm flipH="1">
            <a:off x="7303052" y="2837645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E1473F-84E7-2BB9-ACC4-2D349743A19B}"/>
              </a:ext>
            </a:extLst>
          </p:cNvPr>
          <p:cNvCxnSpPr>
            <a:cxnSpLocks/>
          </p:cNvCxnSpPr>
          <p:nvPr/>
        </p:nvCxnSpPr>
        <p:spPr>
          <a:xfrm flipH="1">
            <a:off x="7303052" y="3405203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FD55B6-32FB-D3AC-41DB-C4440D267176}"/>
              </a:ext>
            </a:extLst>
          </p:cNvPr>
          <p:cNvCxnSpPr>
            <a:cxnSpLocks/>
          </p:cNvCxnSpPr>
          <p:nvPr/>
        </p:nvCxnSpPr>
        <p:spPr>
          <a:xfrm flipH="1">
            <a:off x="7303052" y="3972704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E08BA5-52C7-6D9E-53EB-EDC4AEBB990B}"/>
              </a:ext>
            </a:extLst>
          </p:cNvPr>
          <p:cNvSpPr txBox="1"/>
          <p:nvPr/>
        </p:nvSpPr>
        <p:spPr>
          <a:xfrm>
            <a:off x="7883512" y="2363887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&lt;=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48F18-614D-D842-CA10-CF1C6FFD675A}"/>
              </a:ext>
            </a:extLst>
          </p:cNvPr>
          <p:cNvSpPr txBox="1"/>
          <p:nvPr/>
        </p:nvSpPr>
        <p:spPr>
          <a:xfrm>
            <a:off x="9093493" y="2363887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작거나 같다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6C26AE-5648-CBDF-EFA8-1F7354714788}"/>
              </a:ext>
            </a:extLst>
          </p:cNvPr>
          <p:cNvSpPr txBox="1"/>
          <p:nvPr/>
        </p:nvSpPr>
        <p:spPr>
          <a:xfrm>
            <a:off x="9667650" y="1920553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4EA2DC-27B7-7D23-5954-7775B1A010F1}"/>
              </a:ext>
            </a:extLst>
          </p:cNvPr>
          <p:cNvSpPr txBox="1"/>
          <p:nvPr/>
        </p:nvSpPr>
        <p:spPr>
          <a:xfrm>
            <a:off x="9093493" y="2904713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크거나 같다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D0733-8CAE-5EAA-88A8-4D98881FA345}"/>
              </a:ext>
            </a:extLst>
          </p:cNvPr>
          <p:cNvSpPr txBox="1"/>
          <p:nvPr/>
        </p:nvSpPr>
        <p:spPr>
          <a:xfrm>
            <a:off x="9093493" y="3493292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다르다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8AED25-0DEA-5647-0415-2876418DDC01}"/>
              </a:ext>
            </a:extLst>
          </p:cNvPr>
          <p:cNvSpPr txBox="1"/>
          <p:nvPr/>
        </p:nvSpPr>
        <p:spPr>
          <a:xfrm>
            <a:off x="9093493" y="4060792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같다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49DAE4-99EE-110A-DF0E-BAEE6355FF40}"/>
              </a:ext>
            </a:extLst>
          </p:cNvPr>
          <p:cNvSpPr txBox="1"/>
          <p:nvPr/>
        </p:nvSpPr>
        <p:spPr>
          <a:xfrm>
            <a:off x="7883512" y="2941532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&gt;=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B4618-0ECA-C36E-30F1-3131596F1DF8}"/>
              </a:ext>
            </a:extLst>
          </p:cNvPr>
          <p:cNvSpPr txBox="1"/>
          <p:nvPr/>
        </p:nvSpPr>
        <p:spPr>
          <a:xfrm>
            <a:off x="7883512" y="3518151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!=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D4634-2EA4-6646-35EA-F4DACE963C1D}"/>
              </a:ext>
            </a:extLst>
          </p:cNvPr>
          <p:cNvSpPr txBox="1"/>
          <p:nvPr/>
        </p:nvSpPr>
        <p:spPr>
          <a:xfrm>
            <a:off x="7883512" y="4060792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==</a:t>
            </a:r>
            <a:endParaRPr lang="ko-KR" altLang="en-US" sz="20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79FD791-C3E4-4D37-5C26-2820C34C68E3}"/>
              </a:ext>
            </a:extLst>
          </p:cNvPr>
          <p:cNvCxnSpPr>
            <a:cxnSpLocks/>
          </p:cNvCxnSpPr>
          <p:nvPr/>
        </p:nvCxnSpPr>
        <p:spPr>
          <a:xfrm flipH="1">
            <a:off x="7303052" y="5066597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B4E4FB-2E12-9009-1B53-BC27EBB6FFB3}"/>
              </a:ext>
            </a:extLst>
          </p:cNvPr>
          <p:cNvSpPr txBox="1"/>
          <p:nvPr/>
        </p:nvSpPr>
        <p:spPr>
          <a:xfrm>
            <a:off x="9093493" y="4618557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크다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B4A521-7165-4DB3-8539-9ED5FB771D8A}"/>
              </a:ext>
            </a:extLst>
          </p:cNvPr>
          <p:cNvSpPr txBox="1"/>
          <p:nvPr/>
        </p:nvSpPr>
        <p:spPr>
          <a:xfrm>
            <a:off x="9093493" y="5154686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작다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9140A-A1FC-F9A7-841D-EBD2AAFAAAD7}"/>
              </a:ext>
            </a:extLst>
          </p:cNvPr>
          <p:cNvSpPr txBox="1"/>
          <p:nvPr/>
        </p:nvSpPr>
        <p:spPr>
          <a:xfrm>
            <a:off x="7883512" y="4602926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51D222-1C27-CDDC-0B6D-E4900F9C5D7D}"/>
              </a:ext>
            </a:extLst>
          </p:cNvPr>
          <p:cNvSpPr txBox="1"/>
          <p:nvPr/>
        </p:nvSpPr>
        <p:spPr>
          <a:xfrm>
            <a:off x="7883512" y="5179545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endParaRPr lang="ko-KR" altLang="en-US" sz="20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1E393CE-D405-09E5-A3A1-ECB1896A756C}"/>
              </a:ext>
            </a:extLst>
          </p:cNvPr>
          <p:cNvCxnSpPr>
            <a:cxnSpLocks/>
          </p:cNvCxnSpPr>
          <p:nvPr/>
        </p:nvCxnSpPr>
        <p:spPr>
          <a:xfrm flipH="1">
            <a:off x="7303052" y="4531902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42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F43853-17EF-4317-970D-743A0AF7CDC1}"/>
              </a:ext>
            </a:extLst>
          </p:cNvPr>
          <p:cNvSpPr/>
          <p:nvPr/>
        </p:nvSpPr>
        <p:spPr>
          <a:xfrm>
            <a:off x="499894" y="2085864"/>
            <a:ext cx="4392000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bg1"/>
                </a:solidFill>
              </a:rPr>
              <a:t>    연산자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77F1D08-889F-407B-A6CA-18B678E205F8}"/>
              </a:ext>
            </a:extLst>
          </p:cNvPr>
          <p:cNvCxnSpPr>
            <a:cxnSpLocks/>
          </p:cNvCxnSpPr>
          <p:nvPr/>
        </p:nvCxnSpPr>
        <p:spPr>
          <a:xfrm>
            <a:off x="2149039" y="2085864"/>
            <a:ext cx="0" cy="3816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40326E3-8248-4935-ACC4-2A4DA134B84A}"/>
              </a:ext>
            </a:extLst>
          </p:cNvPr>
          <p:cNvCxnSpPr>
            <a:cxnSpLocks/>
          </p:cNvCxnSpPr>
          <p:nvPr/>
        </p:nvCxnSpPr>
        <p:spPr>
          <a:xfrm flipH="1">
            <a:off x="499894" y="3021402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A149BE1-1C34-4553-ADCA-44F9153D93BC}"/>
              </a:ext>
            </a:extLst>
          </p:cNvPr>
          <p:cNvCxnSpPr>
            <a:cxnSpLocks/>
          </p:cNvCxnSpPr>
          <p:nvPr/>
        </p:nvCxnSpPr>
        <p:spPr>
          <a:xfrm flipH="1">
            <a:off x="499894" y="3588960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BB9DEEB-C985-4C53-AD60-5FF60D6657E8}"/>
              </a:ext>
            </a:extLst>
          </p:cNvPr>
          <p:cNvCxnSpPr>
            <a:cxnSpLocks/>
          </p:cNvCxnSpPr>
          <p:nvPr/>
        </p:nvCxnSpPr>
        <p:spPr>
          <a:xfrm flipH="1">
            <a:off x="499894" y="4156461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0B5457A-479D-44E8-9B3F-2F5D2C6CB9C2}"/>
              </a:ext>
            </a:extLst>
          </p:cNvPr>
          <p:cNvCxnSpPr>
            <a:cxnSpLocks/>
          </p:cNvCxnSpPr>
          <p:nvPr/>
        </p:nvCxnSpPr>
        <p:spPr>
          <a:xfrm flipH="1">
            <a:off x="499894" y="4745041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C02A292-9188-404C-BC72-FFA4B4B3E13B}"/>
              </a:ext>
            </a:extLst>
          </p:cNvPr>
          <p:cNvCxnSpPr>
            <a:cxnSpLocks/>
          </p:cNvCxnSpPr>
          <p:nvPr/>
        </p:nvCxnSpPr>
        <p:spPr>
          <a:xfrm flipH="1">
            <a:off x="499894" y="5344131"/>
            <a:ext cx="4392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6FC3625-0B68-46B2-AAC4-EC4EC1AEEDEE}"/>
              </a:ext>
            </a:extLst>
          </p:cNvPr>
          <p:cNvSpPr txBox="1"/>
          <p:nvPr/>
        </p:nvSpPr>
        <p:spPr>
          <a:xfrm>
            <a:off x="1080354" y="2547644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+=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D1E7EE-06C9-4BA4-B867-76AD9D7A10D6}"/>
              </a:ext>
            </a:extLst>
          </p:cNvPr>
          <p:cNvSpPr txBox="1"/>
          <p:nvPr/>
        </p:nvSpPr>
        <p:spPr>
          <a:xfrm>
            <a:off x="2290335" y="2547644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덧셈 후 대입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67511-0391-4AD2-A309-F282B33B0292}"/>
              </a:ext>
            </a:extLst>
          </p:cNvPr>
          <p:cNvSpPr txBox="1"/>
          <p:nvPr/>
        </p:nvSpPr>
        <p:spPr>
          <a:xfrm>
            <a:off x="2957868" y="2103490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33BA1E-5862-4E5E-B393-3FE4E74C544F}"/>
              </a:ext>
            </a:extLst>
          </p:cNvPr>
          <p:cNvSpPr txBox="1"/>
          <p:nvPr/>
        </p:nvSpPr>
        <p:spPr>
          <a:xfrm>
            <a:off x="2290335" y="3088470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뺄셈 후 대입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CB94BC-0E08-4F7D-8A30-EC1A62E224DD}"/>
              </a:ext>
            </a:extLst>
          </p:cNvPr>
          <p:cNvSpPr txBox="1"/>
          <p:nvPr/>
        </p:nvSpPr>
        <p:spPr>
          <a:xfrm>
            <a:off x="2290335" y="3677049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곱셈 후 대입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5B7285-3385-4704-93EC-02F687D33258}"/>
              </a:ext>
            </a:extLst>
          </p:cNvPr>
          <p:cNvSpPr txBox="1"/>
          <p:nvPr/>
        </p:nvSpPr>
        <p:spPr>
          <a:xfrm>
            <a:off x="2290335" y="4244549"/>
            <a:ext cx="232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나눗셈 후 대입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FA00E3-990D-4D2D-807F-7A1AEF7FBA97}"/>
              </a:ext>
            </a:extLst>
          </p:cNvPr>
          <p:cNvSpPr txBox="1"/>
          <p:nvPr/>
        </p:nvSpPr>
        <p:spPr>
          <a:xfrm>
            <a:off x="2290335" y="4843638"/>
            <a:ext cx="261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나머지 구한 후 대입</a:t>
            </a:r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2071E7-F250-4870-9E07-2F888C12EBD6}"/>
              </a:ext>
            </a:extLst>
          </p:cNvPr>
          <p:cNvSpPr txBox="1"/>
          <p:nvPr/>
        </p:nvSpPr>
        <p:spPr>
          <a:xfrm>
            <a:off x="2290336" y="5388524"/>
            <a:ext cx="232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제곱 후 대입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7B360D-19D4-4095-83E7-9BA1AA245D5A}"/>
              </a:ext>
            </a:extLst>
          </p:cNvPr>
          <p:cNvSpPr txBox="1"/>
          <p:nvPr/>
        </p:nvSpPr>
        <p:spPr>
          <a:xfrm>
            <a:off x="1080354" y="3125289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-=</a:t>
            </a:r>
            <a:endParaRPr lang="ko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09AA0A-EBC4-43AA-8154-AEBCB05C1B91}"/>
              </a:ext>
            </a:extLst>
          </p:cNvPr>
          <p:cNvSpPr txBox="1"/>
          <p:nvPr/>
        </p:nvSpPr>
        <p:spPr>
          <a:xfrm>
            <a:off x="1080354" y="3701908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*=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22B9C7-7B92-455A-B910-768BEA3B245F}"/>
              </a:ext>
            </a:extLst>
          </p:cNvPr>
          <p:cNvSpPr txBox="1"/>
          <p:nvPr/>
        </p:nvSpPr>
        <p:spPr>
          <a:xfrm>
            <a:off x="1080354" y="4244549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/=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E0F9E6-B02B-492B-9C86-096144BBA224}"/>
              </a:ext>
            </a:extLst>
          </p:cNvPr>
          <p:cNvSpPr txBox="1"/>
          <p:nvPr/>
        </p:nvSpPr>
        <p:spPr>
          <a:xfrm>
            <a:off x="1080354" y="4872165"/>
            <a:ext cx="57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%=</a:t>
            </a:r>
            <a:endParaRPr lang="ko-KR" alt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1362E9-72D6-48D2-8540-DD79ABCC7811}"/>
              </a:ext>
            </a:extLst>
          </p:cNvPr>
          <p:cNvSpPr txBox="1"/>
          <p:nvPr/>
        </p:nvSpPr>
        <p:spPr>
          <a:xfrm>
            <a:off x="1080353" y="5430251"/>
            <a:ext cx="6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**=</a:t>
            </a:r>
            <a:endParaRPr lang="ko-KR" altLang="en-US" sz="2000" dirty="0"/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2BC03292-E832-489B-96E5-981B23D55700}"/>
              </a:ext>
            </a:extLst>
          </p:cNvPr>
          <p:cNvSpPr txBox="1">
            <a:spLocks/>
          </p:cNvSpPr>
          <p:nvPr/>
        </p:nvSpPr>
        <p:spPr>
          <a:xfrm>
            <a:off x="652294" y="1180039"/>
            <a:ext cx="551311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복합 연산자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(x = x + 10)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317F30-2D1A-46AC-A621-E19FD897BCE8}"/>
              </a:ext>
            </a:extLst>
          </p:cNvPr>
          <p:cNvSpPr/>
          <p:nvPr/>
        </p:nvSpPr>
        <p:spPr>
          <a:xfrm>
            <a:off x="6289300" y="1027639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472A920-C644-4905-9534-2DA45A252756}"/>
              </a:ext>
            </a:extLst>
          </p:cNvPr>
          <p:cNvSpPr/>
          <p:nvPr/>
        </p:nvSpPr>
        <p:spPr>
          <a:xfrm>
            <a:off x="6289299" y="730329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CEF8B7-A60E-464F-BF1F-9166210032DE}"/>
              </a:ext>
            </a:extLst>
          </p:cNvPr>
          <p:cNvSpPr/>
          <p:nvPr/>
        </p:nvSpPr>
        <p:spPr>
          <a:xfrm>
            <a:off x="6289299" y="3973839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3FC323-29E5-45DB-8CD0-3C7192F1E94E}"/>
              </a:ext>
            </a:extLst>
          </p:cNvPr>
          <p:cNvSpPr/>
          <p:nvPr/>
        </p:nvSpPr>
        <p:spPr>
          <a:xfrm>
            <a:off x="6298009" y="3634282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B9841A-B2DA-4B3E-B2F9-E4E1EF5B7A83}"/>
              </a:ext>
            </a:extLst>
          </p:cNvPr>
          <p:cNvSpPr txBox="1"/>
          <p:nvPr/>
        </p:nvSpPr>
        <p:spPr>
          <a:xfrm>
            <a:off x="6298009" y="4072618"/>
            <a:ext cx="261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number</a:t>
            </a:r>
            <a:r>
              <a:rPr lang="ko-KR" altLang="en-US" dirty="0">
                <a:solidFill>
                  <a:schemeClr val="bg1"/>
                </a:solidFill>
              </a:rPr>
              <a:t>: 160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5FCD0E-FE00-492F-AAC2-8E5354DAF4CB}"/>
              </a:ext>
            </a:extLst>
          </p:cNvPr>
          <p:cNvSpPr txBox="1"/>
          <p:nvPr/>
        </p:nvSpPr>
        <p:spPr>
          <a:xfrm>
            <a:off x="6351278" y="1068916"/>
            <a:ext cx="40570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endParaRPr lang="en-US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endParaRPr lang="en-US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endParaRPr lang="en-US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endParaRPr lang="en-US" altLang="ko-KR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"number:"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4673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43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Boolean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9894" y="1680135"/>
            <a:ext cx="905247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True, False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값만 가짐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 연산자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논리 연산자를 이용하여 결과값을 도출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826DC1-67F6-4E4F-803E-57C4ECB26301}"/>
              </a:ext>
            </a:extLst>
          </p:cNvPr>
          <p:cNvSpPr/>
          <p:nvPr/>
        </p:nvSpPr>
        <p:spPr>
          <a:xfrm>
            <a:off x="1068062" y="3573227"/>
            <a:ext cx="4223025" cy="229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778729-AE43-4D48-8ECC-EAA0968453F6}"/>
              </a:ext>
            </a:extLst>
          </p:cNvPr>
          <p:cNvSpPr/>
          <p:nvPr/>
        </p:nvSpPr>
        <p:spPr>
          <a:xfrm>
            <a:off x="1068061" y="3275917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F3171E-43E8-4996-8523-AE2E04C023E0}"/>
              </a:ext>
            </a:extLst>
          </p:cNvPr>
          <p:cNvSpPr/>
          <p:nvPr/>
        </p:nvSpPr>
        <p:spPr>
          <a:xfrm>
            <a:off x="6766598" y="3608307"/>
            <a:ext cx="3263779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54FD51-1A9B-4E05-9CA1-728DAEA41FC0}"/>
              </a:ext>
            </a:extLst>
          </p:cNvPr>
          <p:cNvSpPr/>
          <p:nvPr/>
        </p:nvSpPr>
        <p:spPr>
          <a:xfrm>
            <a:off x="6775308" y="3268750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68311-9D65-4F99-AFF2-866DC0067BE4}"/>
              </a:ext>
            </a:extLst>
          </p:cNvPr>
          <p:cNvSpPr txBox="1"/>
          <p:nvPr/>
        </p:nvSpPr>
        <p:spPr>
          <a:xfrm>
            <a:off x="6775308" y="3623283"/>
            <a:ext cx="30165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False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True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True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False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False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True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A91B5-863D-4E11-8175-6B09E05D80E3}"/>
              </a:ext>
            </a:extLst>
          </p:cNvPr>
          <p:cNvSpPr txBox="1"/>
          <p:nvPr/>
        </p:nvSpPr>
        <p:spPr>
          <a:xfrm>
            <a:off x="1068061" y="3608307"/>
            <a:ext cx="37265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not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and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00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44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If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조건문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915A8-2EFE-4591-BE67-14E3B5E14EA5}"/>
              </a:ext>
            </a:extLst>
          </p:cNvPr>
          <p:cNvSpPr txBox="1"/>
          <p:nvPr/>
        </p:nvSpPr>
        <p:spPr>
          <a:xfrm>
            <a:off x="499895" y="1680135"/>
            <a:ext cx="6264126" cy="2471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실행을 달리하는 여러 개의 실행문이 있음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특정한 조건에 따라서 실행됨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조건식은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True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혹은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False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반환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Python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들여쓰기가 중요하다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CC9A94CE-AB81-467A-9447-D8FEBCFC01DC}"/>
              </a:ext>
            </a:extLst>
          </p:cNvPr>
          <p:cNvSpPr/>
          <p:nvPr/>
        </p:nvSpPr>
        <p:spPr>
          <a:xfrm>
            <a:off x="8562721" y="643366"/>
            <a:ext cx="118110" cy="347980"/>
          </a:xfrm>
          <a:custGeom>
            <a:avLst/>
            <a:gdLst/>
            <a:ahLst/>
            <a:cxnLst/>
            <a:rect l="l" t="t" r="r" b="b"/>
            <a:pathLst>
              <a:path w="118109" h="347979">
                <a:moveTo>
                  <a:pt x="14097" y="232029"/>
                </a:moveTo>
                <a:lnTo>
                  <a:pt x="8127" y="235585"/>
                </a:lnTo>
                <a:lnTo>
                  <a:pt x="2031" y="239141"/>
                </a:lnTo>
                <a:lnTo>
                  <a:pt x="0" y="246887"/>
                </a:lnTo>
                <a:lnTo>
                  <a:pt x="58927" y="347980"/>
                </a:lnTo>
                <a:lnTo>
                  <a:pt x="73659" y="322707"/>
                </a:lnTo>
                <a:lnTo>
                  <a:pt x="46227" y="322707"/>
                </a:lnTo>
                <a:lnTo>
                  <a:pt x="46227" y="275862"/>
                </a:lnTo>
                <a:lnTo>
                  <a:pt x="25400" y="240157"/>
                </a:lnTo>
                <a:lnTo>
                  <a:pt x="21970" y="234061"/>
                </a:lnTo>
                <a:lnTo>
                  <a:pt x="14097" y="232029"/>
                </a:lnTo>
                <a:close/>
              </a:path>
              <a:path w="118109" h="347979">
                <a:moveTo>
                  <a:pt x="46227" y="275862"/>
                </a:moveTo>
                <a:lnTo>
                  <a:pt x="46227" y="322707"/>
                </a:lnTo>
                <a:lnTo>
                  <a:pt x="71627" y="322707"/>
                </a:lnTo>
                <a:lnTo>
                  <a:pt x="71627" y="316357"/>
                </a:lnTo>
                <a:lnTo>
                  <a:pt x="48005" y="316357"/>
                </a:lnTo>
                <a:lnTo>
                  <a:pt x="58927" y="297633"/>
                </a:lnTo>
                <a:lnTo>
                  <a:pt x="46227" y="275862"/>
                </a:lnTo>
                <a:close/>
              </a:path>
              <a:path w="118109" h="347979">
                <a:moveTo>
                  <a:pt x="103758" y="232029"/>
                </a:moveTo>
                <a:lnTo>
                  <a:pt x="95884" y="234061"/>
                </a:lnTo>
                <a:lnTo>
                  <a:pt x="92455" y="240157"/>
                </a:lnTo>
                <a:lnTo>
                  <a:pt x="71627" y="275862"/>
                </a:lnTo>
                <a:lnTo>
                  <a:pt x="71627" y="322707"/>
                </a:lnTo>
                <a:lnTo>
                  <a:pt x="73659" y="322707"/>
                </a:lnTo>
                <a:lnTo>
                  <a:pt x="117855" y="246887"/>
                </a:lnTo>
                <a:lnTo>
                  <a:pt x="115824" y="239141"/>
                </a:lnTo>
                <a:lnTo>
                  <a:pt x="109727" y="235585"/>
                </a:lnTo>
                <a:lnTo>
                  <a:pt x="103758" y="232029"/>
                </a:lnTo>
                <a:close/>
              </a:path>
              <a:path w="118109" h="347979">
                <a:moveTo>
                  <a:pt x="58927" y="297633"/>
                </a:moveTo>
                <a:lnTo>
                  <a:pt x="48005" y="316357"/>
                </a:lnTo>
                <a:lnTo>
                  <a:pt x="69850" y="316357"/>
                </a:lnTo>
                <a:lnTo>
                  <a:pt x="58927" y="297633"/>
                </a:lnTo>
                <a:close/>
              </a:path>
              <a:path w="118109" h="347979">
                <a:moveTo>
                  <a:pt x="71627" y="275862"/>
                </a:moveTo>
                <a:lnTo>
                  <a:pt x="58927" y="297633"/>
                </a:lnTo>
                <a:lnTo>
                  <a:pt x="69850" y="316357"/>
                </a:lnTo>
                <a:lnTo>
                  <a:pt x="71627" y="316357"/>
                </a:lnTo>
                <a:lnTo>
                  <a:pt x="71627" y="275862"/>
                </a:lnTo>
                <a:close/>
              </a:path>
              <a:path w="118109" h="347979">
                <a:moveTo>
                  <a:pt x="71627" y="0"/>
                </a:moveTo>
                <a:lnTo>
                  <a:pt x="46227" y="0"/>
                </a:lnTo>
                <a:lnTo>
                  <a:pt x="46227" y="275862"/>
                </a:lnTo>
                <a:lnTo>
                  <a:pt x="58927" y="297633"/>
                </a:lnTo>
                <a:lnTo>
                  <a:pt x="71627" y="27586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5B7B39D9-7BD5-4D5C-BCCD-BC9513079739}"/>
              </a:ext>
            </a:extLst>
          </p:cNvPr>
          <p:cNvSpPr txBox="1"/>
          <p:nvPr/>
        </p:nvSpPr>
        <p:spPr>
          <a:xfrm>
            <a:off x="6422516" y="2027920"/>
            <a:ext cx="1911350" cy="59817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558800">
              <a:lnSpc>
                <a:spcPct val="100000"/>
              </a:lnSpc>
              <a:spcBef>
                <a:spcPts val="1365"/>
              </a:spcBef>
            </a:pPr>
            <a:r>
              <a:rPr sz="1600" dirty="0">
                <a:latin typeface="UKIJ CJK"/>
                <a:cs typeface="UKIJ CJK"/>
              </a:rPr>
              <a:t>실행문</a:t>
            </a:r>
            <a:r>
              <a:rPr sz="1600" spc="120" dirty="0">
                <a:latin typeface="UKIJ CJK"/>
                <a:cs typeface="UKIJ CJK"/>
              </a:rPr>
              <a:t> </a:t>
            </a:r>
            <a:r>
              <a:rPr sz="1600" dirty="0">
                <a:latin typeface="UKIJ CJK"/>
                <a:cs typeface="UKIJ CJK"/>
              </a:rPr>
              <a:t>1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A21F1EC0-05DE-4421-B61E-981429DB0624}"/>
              </a:ext>
            </a:extLst>
          </p:cNvPr>
          <p:cNvSpPr/>
          <p:nvPr/>
        </p:nvSpPr>
        <p:spPr>
          <a:xfrm>
            <a:off x="7550276" y="991600"/>
            <a:ext cx="2142490" cy="744855"/>
          </a:xfrm>
          <a:custGeom>
            <a:avLst/>
            <a:gdLst/>
            <a:ahLst/>
            <a:cxnLst/>
            <a:rect l="l" t="t" r="r" b="b"/>
            <a:pathLst>
              <a:path w="2142490" h="744854">
                <a:moveTo>
                  <a:pt x="0" y="372237"/>
                </a:moveTo>
                <a:lnTo>
                  <a:pt x="1070991" y="0"/>
                </a:lnTo>
                <a:lnTo>
                  <a:pt x="2141981" y="372237"/>
                </a:lnTo>
                <a:lnTo>
                  <a:pt x="1070991" y="744474"/>
                </a:lnTo>
                <a:lnTo>
                  <a:pt x="0" y="3722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4735D050-7DC9-4616-8DFB-66357C19ED7A}"/>
              </a:ext>
            </a:extLst>
          </p:cNvPr>
          <p:cNvSpPr txBox="1"/>
          <p:nvPr/>
        </p:nvSpPr>
        <p:spPr>
          <a:xfrm>
            <a:off x="8303768" y="1225152"/>
            <a:ext cx="6362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UKIJ CJK"/>
                <a:cs typeface="UKIJ CJK"/>
              </a:rPr>
              <a:t>조건식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D921D631-F3A9-481C-BC83-EA7F44612683}"/>
              </a:ext>
            </a:extLst>
          </p:cNvPr>
          <p:cNvSpPr/>
          <p:nvPr/>
        </p:nvSpPr>
        <p:spPr>
          <a:xfrm>
            <a:off x="8476107" y="321040"/>
            <a:ext cx="289560" cy="322580"/>
          </a:xfrm>
          <a:custGeom>
            <a:avLst/>
            <a:gdLst/>
            <a:ahLst/>
            <a:cxnLst/>
            <a:rect l="l" t="t" r="r" b="b"/>
            <a:pathLst>
              <a:path w="289559" h="322580">
                <a:moveTo>
                  <a:pt x="0" y="161162"/>
                </a:moveTo>
                <a:lnTo>
                  <a:pt x="7376" y="110215"/>
                </a:lnTo>
                <a:lnTo>
                  <a:pt x="27919" y="65973"/>
                </a:lnTo>
                <a:lnTo>
                  <a:pt x="59253" y="31089"/>
                </a:lnTo>
                <a:lnTo>
                  <a:pt x="98999" y="8214"/>
                </a:lnTo>
                <a:lnTo>
                  <a:pt x="144779" y="0"/>
                </a:lnTo>
                <a:lnTo>
                  <a:pt x="190560" y="8214"/>
                </a:lnTo>
                <a:lnTo>
                  <a:pt x="230306" y="31089"/>
                </a:lnTo>
                <a:lnTo>
                  <a:pt x="261640" y="65973"/>
                </a:lnTo>
                <a:lnTo>
                  <a:pt x="282183" y="110215"/>
                </a:lnTo>
                <a:lnTo>
                  <a:pt x="289559" y="161162"/>
                </a:lnTo>
                <a:lnTo>
                  <a:pt x="282183" y="212110"/>
                </a:lnTo>
                <a:lnTo>
                  <a:pt x="261640" y="256352"/>
                </a:lnTo>
                <a:lnTo>
                  <a:pt x="230306" y="291236"/>
                </a:lnTo>
                <a:lnTo>
                  <a:pt x="190560" y="314111"/>
                </a:lnTo>
                <a:lnTo>
                  <a:pt x="144779" y="322325"/>
                </a:lnTo>
                <a:lnTo>
                  <a:pt x="98999" y="314111"/>
                </a:lnTo>
                <a:lnTo>
                  <a:pt x="59253" y="291236"/>
                </a:lnTo>
                <a:lnTo>
                  <a:pt x="27919" y="256352"/>
                </a:lnTo>
                <a:lnTo>
                  <a:pt x="7376" y="212110"/>
                </a:lnTo>
                <a:lnTo>
                  <a:pt x="0" y="16116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1">
            <a:extLst>
              <a:ext uri="{FF2B5EF4-FFF2-40B4-BE49-F238E27FC236}">
                <a16:creationId xmlns:a16="http://schemas.microsoft.com/office/drawing/2014/main" id="{A62D000F-E122-43F9-B850-8369D1D4D90F}"/>
              </a:ext>
            </a:extLst>
          </p:cNvPr>
          <p:cNvSpPr/>
          <p:nvPr/>
        </p:nvSpPr>
        <p:spPr>
          <a:xfrm>
            <a:off x="8518778" y="2799826"/>
            <a:ext cx="289560" cy="323215"/>
          </a:xfrm>
          <a:custGeom>
            <a:avLst/>
            <a:gdLst/>
            <a:ahLst/>
            <a:cxnLst/>
            <a:rect l="l" t="t" r="r" b="b"/>
            <a:pathLst>
              <a:path w="289559" h="323214">
                <a:moveTo>
                  <a:pt x="0" y="161544"/>
                </a:moveTo>
                <a:lnTo>
                  <a:pt x="7376" y="110459"/>
                </a:lnTo>
                <a:lnTo>
                  <a:pt x="27919" y="66111"/>
                </a:lnTo>
                <a:lnTo>
                  <a:pt x="59253" y="31150"/>
                </a:lnTo>
                <a:lnTo>
                  <a:pt x="98999" y="8229"/>
                </a:lnTo>
                <a:lnTo>
                  <a:pt x="144779" y="0"/>
                </a:lnTo>
                <a:lnTo>
                  <a:pt x="190560" y="8229"/>
                </a:lnTo>
                <a:lnTo>
                  <a:pt x="230306" y="31150"/>
                </a:lnTo>
                <a:lnTo>
                  <a:pt x="261640" y="66111"/>
                </a:lnTo>
                <a:lnTo>
                  <a:pt x="282183" y="110459"/>
                </a:lnTo>
                <a:lnTo>
                  <a:pt x="289559" y="161544"/>
                </a:lnTo>
                <a:lnTo>
                  <a:pt x="282183" y="212604"/>
                </a:lnTo>
                <a:lnTo>
                  <a:pt x="261640" y="256949"/>
                </a:lnTo>
                <a:lnTo>
                  <a:pt x="230306" y="291919"/>
                </a:lnTo>
                <a:lnTo>
                  <a:pt x="190560" y="314852"/>
                </a:lnTo>
                <a:lnTo>
                  <a:pt x="144779" y="323088"/>
                </a:lnTo>
                <a:lnTo>
                  <a:pt x="98999" y="314852"/>
                </a:lnTo>
                <a:lnTo>
                  <a:pt x="59253" y="291919"/>
                </a:lnTo>
                <a:lnTo>
                  <a:pt x="27919" y="256949"/>
                </a:lnTo>
                <a:lnTo>
                  <a:pt x="7376" y="212604"/>
                </a:lnTo>
                <a:lnTo>
                  <a:pt x="0" y="16154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BDF17106-DABB-402F-AD86-04AF5527A322}"/>
              </a:ext>
            </a:extLst>
          </p:cNvPr>
          <p:cNvSpPr txBox="1"/>
          <p:nvPr/>
        </p:nvSpPr>
        <p:spPr>
          <a:xfrm>
            <a:off x="7169149" y="982075"/>
            <a:ext cx="4127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solidFill>
                  <a:srgbClr val="5B9BD4"/>
                </a:solidFill>
                <a:latin typeface="UKIJ CJK"/>
                <a:cs typeface="UKIJ CJK"/>
              </a:rPr>
              <a:t>T</a:t>
            </a:r>
            <a:r>
              <a:rPr sz="1600" spc="-40" dirty="0">
                <a:solidFill>
                  <a:srgbClr val="5B9BD4"/>
                </a:solidFill>
                <a:latin typeface="UKIJ CJK"/>
                <a:cs typeface="UKIJ CJK"/>
              </a:rPr>
              <a:t>r</a:t>
            </a:r>
            <a:r>
              <a:rPr sz="1600" spc="-60" dirty="0">
                <a:solidFill>
                  <a:srgbClr val="5B9BD4"/>
                </a:solidFill>
                <a:latin typeface="UKIJ CJK"/>
                <a:cs typeface="UKIJ CJK"/>
              </a:rPr>
              <a:t>u</a:t>
            </a:r>
            <a:r>
              <a:rPr sz="1600" dirty="0">
                <a:solidFill>
                  <a:srgbClr val="5B9BD4"/>
                </a:solidFill>
                <a:latin typeface="UKIJ CJK"/>
                <a:cs typeface="UKIJ CJK"/>
              </a:rPr>
              <a:t>e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id="{18907008-C03D-4196-86D7-1EC46DF1453A}"/>
              </a:ext>
            </a:extLst>
          </p:cNvPr>
          <p:cNvSpPr txBox="1"/>
          <p:nvPr/>
        </p:nvSpPr>
        <p:spPr>
          <a:xfrm>
            <a:off x="9713468" y="960231"/>
            <a:ext cx="47180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0" dirty="0">
                <a:solidFill>
                  <a:srgbClr val="5B9BD4"/>
                </a:solidFill>
                <a:latin typeface="UKIJ CJK"/>
                <a:cs typeface="UKIJ CJK"/>
              </a:rPr>
              <a:t>F</a:t>
            </a:r>
            <a:r>
              <a:rPr sz="1600" spc="-20" dirty="0">
                <a:solidFill>
                  <a:srgbClr val="5B9BD4"/>
                </a:solidFill>
                <a:latin typeface="UKIJ CJK"/>
                <a:cs typeface="UKIJ CJK"/>
              </a:rPr>
              <a:t>alse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AD52624C-9FEC-437A-B1D4-5416190DB3BD}"/>
              </a:ext>
            </a:extLst>
          </p:cNvPr>
          <p:cNvSpPr txBox="1"/>
          <p:nvPr/>
        </p:nvSpPr>
        <p:spPr>
          <a:xfrm>
            <a:off x="8909685" y="2027920"/>
            <a:ext cx="1911350" cy="59817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558800">
              <a:lnSpc>
                <a:spcPct val="100000"/>
              </a:lnSpc>
              <a:spcBef>
                <a:spcPts val="1365"/>
              </a:spcBef>
            </a:pPr>
            <a:r>
              <a:rPr sz="1600" dirty="0">
                <a:latin typeface="UKIJ CJK"/>
                <a:cs typeface="UKIJ CJK"/>
              </a:rPr>
              <a:t>실행문</a:t>
            </a:r>
            <a:r>
              <a:rPr sz="1600" spc="120" dirty="0">
                <a:latin typeface="UKIJ CJK"/>
                <a:cs typeface="UKIJ CJK"/>
              </a:rPr>
              <a:t> </a:t>
            </a:r>
            <a:r>
              <a:rPr sz="1600" dirty="0">
                <a:latin typeface="UKIJ CJK"/>
                <a:cs typeface="UKIJ CJK"/>
              </a:rPr>
              <a:t>2</a:t>
            </a:r>
            <a:endParaRPr sz="1600">
              <a:latin typeface="UKIJ CJK"/>
              <a:cs typeface="UKIJ CJK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BCE22DA4-32F4-4791-A207-973EF71C300B}"/>
              </a:ext>
            </a:extLst>
          </p:cNvPr>
          <p:cNvSpPr/>
          <p:nvPr/>
        </p:nvSpPr>
        <p:spPr>
          <a:xfrm>
            <a:off x="7130161" y="2626089"/>
            <a:ext cx="2989580" cy="845185"/>
          </a:xfrm>
          <a:custGeom>
            <a:avLst/>
            <a:gdLst/>
            <a:ahLst/>
            <a:cxnLst/>
            <a:rect l="l" t="t" r="r" b="b"/>
            <a:pathLst>
              <a:path w="2989579" h="845185">
                <a:moveTo>
                  <a:pt x="1388618" y="335280"/>
                </a:moveTo>
                <a:lnTo>
                  <a:pt x="1377721" y="328930"/>
                </a:lnTo>
                <a:lnTo>
                  <a:pt x="1299972" y="283591"/>
                </a:lnTo>
                <a:lnTo>
                  <a:pt x="1296162" y="284607"/>
                </a:lnTo>
                <a:lnTo>
                  <a:pt x="1292606" y="290703"/>
                </a:lnTo>
                <a:lnTo>
                  <a:pt x="1293622" y="294513"/>
                </a:lnTo>
                <a:lnTo>
                  <a:pt x="1352600" y="328930"/>
                </a:lnTo>
                <a:lnTo>
                  <a:pt x="12700" y="328930"/>
                </a:lnTo>
                <a:lnTo>
                  <a:pt x="12700" y="0"/>
                </a:lnTo>
                <a:lnTo>
                  <a:pt x="0" y="0"/>
                </a:lnTo>
                <a:lnTo>
                  <a:pt x="0" y="341630"/>
                </a:lnTo>
                <a:lnTo>
                  <a:pt x="1352600" y="341630"/>
                </a:lnTo>
                <a:lnTo>
                  <a:pt x="1293622" y="376047"/>
                </a:lnTo>
                <a:lnTo>
                  <a:pt x="1292606" y="379857"/>
                </a:lnTo>
                <a:lnTo>
                  <a:pt x="1296162" y="385953"/>
                </a:lnTo>
                <a:lnTo>
                  <a:pt x="1299972" y="386969"/>
                </a:lnTo>
                <a:lnTo>
                  <a:pt x="1377721" y="341630"/>
                </a:lnTo>
                <a:lnTo>
                  <a:pt x="1388618" y="335280"/>
                </a:lnTo>
                <a:close/>
              </a:path>
              <a:path w="2989579" h="845185">
                <a:moveTo>
                  <a:pt x="1592326" y="743724"/>
                </a:moveTo>
                <a:lnTo>
                  <a:pt x="1590294" y="735952"/>
                </a:lnTo>
                <a:lnTo>
                  <a:pt x="1584198" y="732409"/>
                </a:lnTo>
                <a:lnTo>
                  <a:pt x="1578229" y="728878"/>
                </a:lnTo>
                <a:lnTo>
                  <a:pt x="1570355" y="730923"/>
                </a:lnTo>
                <a:lnTo>
                  <a:pt x="1566926" y="736981"/>
                </a:lnTo>
                <a:lnTo>
                  <a:pt x="1546098" y="772693"/>
                </a:lnTo>
                <a:lnTo>
                  <a:pt x="1546098" y="496824"/>
                </a:lnTo>
                <a:lnTo>
                  <a:pt x="1520698" y="496824"/>
                </a:lnTo>
                <a:lnTo>
                  <a:pt x="1520698" y="772693"/>
                </a:lnTo>
                <a:lnTo>
                  <a:pt x="1499870" y="736981"/>
                </a:lnTo>
                <a:lnTo>
                  <a:pt x="1496441" y="730923"/>
                </a:lnTo>
                <a:lnTo>
                  <a:pt x="1488567" y="728878"/>
                </a:lnTo>
                <a:lnTo>
                  <a:pt x="1482598" y="732409"/>
                </a:lnTo>
                <a:lnTo>
                  <a:pt x="1476502" y="735952"/>
                </a:lnTo>
                <a:lnTo>
                  <a:pt x="1474470" y="743724"/>
                </a:lnTo>
                <a:lnTo>
                  <a:pt x="1478026" y="749782"/>
                </a:lnTo>
                <a:lnTo>
                  <a:pt x="1533398" y="844791"/>
                </a:lnTo>
                <a:lnTo>
                  <a:pt x="1548079" y="819581"/>
                </a:lnTo>
                <a:lnTo>
                  <a:pt x="1588770" y="749782"/>
                </a:lnTo>
                <a:lnTo>
                  <a:pt x="1592326" y="743724"/>
                </a:lnTo>
                <a:close/>
              </a:path>
              <a:path w="2989579" h="845185">
                <a:moveTo>
                  <a:pt x="2989072" y="0"/>
                </a:moveTo>
                <a:lnTo>
                  <a:pt x="2976372" y="0"/>
                </a:lnTo>
                <a:lnTo>
                  <a:pt x="2976372" y="328930"/>
                </a:lnTo>
                <a:lnTo>
                  <a:pt x="1714169" y="328930"/>
                </a:lnTo>
                <a:lnTo>
                  <a:pt x="1773174" y="294513"/>
                </a:lnTo>
                <a:lnTo>
                  <a:pt x="1774190" y="290703"/>
                </a:lnTo>
                <a:lnTo>
                  <a:pt x="1770634" y="284607"/>
                </a:lnTo>
                <a:lnTo>
                  <a:pt x="1766824" y="283591"/>
                </a:lnTo>
                <a:lnTo>
                  <a:pt x="1678178" y="335280"/>
                </a:lnTo>
                <a:lnTo>
                  <a:pt x="1766824" y="386969"/>
                </a:lnTo>
                <a:lnTo>
                  <a:pt x="1770634" y="385953"/>
                </a:lnTo>
                <a:lnTo>
                  <a:pt x="1774190" y="379857"/>
                </a:lnTo>
                <a:lnTo>
                  <a:pt x="1773174" y="376047"/>
                </a:lnTo>
                <a:lnTo>
                  <a:pt x="1714169" y="341630"/>
                </a:lnTo>
                <a:lnTo>
                  <a:pt x="2989072" y="341630"/>
                </a:lnTo>
                <a:lnTo>
                  <a:pt x="2989072" y="335280"/>
                </a:lnTo>
                <a:lnTo>
                  <a:pt x="2989072" y="328930"/>
                </a:lnTo>
                <a:lnTo>
                  <a:pt x="2989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9">
            <a:extLst>
              <a:ext uri="{FF2B5EF4-FFF2-40B4-BE49-F238E27FC236}">
                <a16:creationId xmlns:a16="http://schemas.microsoft.com/office/drawing/2014/main" id="{CBB9B31E-BFA7-496A-A285-C129C91D58A3}"/>
              </a:ext>
            </a:extLst>
          </p:cNvPr>
          <p:cNvSpPr/>
          <p:nvPr/>
        </p:nvSpPr>
        <p:spPr>
          <a:xfrm>
            <a:off x="7077456" y="1359497"/>
            <a:ext cx="3088640" cy="676910"/>
          </a:xfrm>
          <a:custGeom>
            <a:avLst/>
            <a:gdLst/>
            <a:ahLst/>
            <a:cxnLst/>
            <a:rect l="l" t="t" r="r" b="b"/>
            <a:pathLst>
              <a:path w="3088640" h="676910">
                <a:moveTo>
                  <a:pt x="480707" y="0"/>
                </a:moveTo>
                <a:lnTo>
                  <a:pt x="45351" y="0"/>
                </a:lnTo>
                <a:lnTo>
                  <a:pt x="45351" y="640918"/>
                </a:lnTo>
                <a:lnTo>
                  <a:pt x="10922" y="581914"/>
                </a:lnTo>
                <a:lnTo>
                  <a:pt x="7124" y="580898"/>
                </a:lnTo>
                <a:lnTo>
                  <a:pt x="1028" y="584454"/>
                </a:lnTo>
                <a:lnTo>
                  <a:pt x="0" y="588264"/>
                </a:lnTo>
                <a:lnTo>
                  <a:pt x="51701" y="676910"/>
                </a:lnTo>
                <a:lnTo>
                  <a:pt x="59029" y="664337"/>
                </a:lnTo>
                <a:lnTo>
                  <a:pt x="103390" y="588264"/>
                </a:lnTo>
                <a:lnTo>
                  <a:pt x="102374" y="584454"/>
                </a:lnTo>
                <a:lnTo>
                  <a:pt x="96278" y="580898"/>
                </a:lnTo>
                <a:lnTo>
                  <a:pt x="92468" y="581914"/>
                </a:lnTo>
                <a:lnTo>
                  <a:pt x="58051" y="640918"/>
                </a:lnTo>
                <a:lnTo>
                  <a:pt x="58051" y="12700"/>
                </a:lnTo>
                <a:lnTo>
                  <a:pt x="480707" y="12700"/>
                </a:lnTo>
                <a:lnTo>
                  <a:pt x="480707" y="6350"/>
                </a:lnTo>
                <a:lnTo>
                  <a:pt x="480707" y="0"/>
                </a:lnTo>
                <a:close/>
              </a:path>
              <a:path w="3088640" h="676910">
                <a:moveTo>
                  <a:pt x="3088144" y="588264"/>
                </a:moveTo>
                <a:lnTo>
                  <a:pt x="3087128" y="584454"/>
                </a:lnTo>
                <a:lnTo>
                  <a:pt x="3081032" y="580898"/>
                </a:lnTo>
                <a:lnTo>
                  <a:pt x="3077222" y="581914"/>
                </a:lnTo>
                <a:lnTo>
                  <a:pt x="3042805" y="640918"/>
                </a:lnTo>
                <a:lnTo>
                  <a:pt x="3042805" y="12700"/>
                </a:lnTo>
                <a:lnTo>
                  <a:pt x="3042805" y="6350"/>
                </a:lnTo>
                <a:lnTo>
                  <a:pt x="3042805" y="0"/>
                </a:lnTo>
                <a:lnTo>
                  <a:pt x="2607449" y="0"/>
                </a:lnTo>
                <a:lnTo>
                  <a:pt x="2607449" y="12700"/>
                </a:lnTo>
                <a:lnTo>
                  <a:pt x="3030105" y="12700"/>
                </a:lnTo>
                <a:lnTo>
                  <a:pt x="3030105" y="640918"/>
                </a:lnTo>
                <a:lnTo>
                  <a:pt x="2995688" y="581914"/>
                </a:lnTo>
                <a:lnTo>
                  <a:pt x="2991878" y="580898"/>
                </a:lnTo>
                <a:lnTo>
                  <a:pt x="2985782" y="584454"/>
                </a:lnTo>
                <a:lnTo>
                  <a:pt x="2984766" y="588264"/>
                </a:lnTo>
                <a:lnTo>
                  <a:pt x="3036455" y="676910"/>
                </a:lnTo>
                <a:lnTo>
                  <a:pt x="3043783" y="664337"/>
                </a:lnTo>
                <a:lnTo>
                  <a:pt x="3088144" y="588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3">
            <a:extLst>
              <a:ext uri="{FF2B5EF4-FFF2-40B4-BE49-F238E27FC236}">
                <a16:creationId xmlns:a16="http://schemas.microsoft.com/office/drawing/2014/main" id="{8E0E143C-F25E-481F-A093-BF421A0A849A}"/>
              </a:ext>
            </a:extLst>
          </p:cNvPr>
          <p:cNvSpPr/>
          <p:nvPr/>
        </p:nvSpPr>
        <p:spPr>
          <a:xfrm>
            <a:off x="6611524" y="3744960"/>
            <a:ext cx="3814508" cy="2337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7247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45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If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조건문과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input()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활용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BF0517-AB1F-4294-ACEF-12ED017EEFFD}"/>
              </a:ext>
            </a:extLst>
          </p:cNvPr>
          <p:cNvSpPr/>
          <p:nvPr/>
        </p:nvSpPr>
        <p:spPr>
          <a:xfrm>
            <a:off x="757069" y="2527247"/>
            <a:ext cx="4938881" cy="37644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1901FC-E6C8-4B05-B69A-B72063B37F1A}"/>
              </a:ext>
            </a:extLst>
          </p:cNvPr>
          <p:cNvSpPr/>
          <p:nvPr/>
        </p:nvSpPr>
        <p:spPr>
          <a:xfrm>
            <a:off x="757067" y="2182312"/>
            <a:ext cx="1231200" cy="34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49313C-7E80-4435-8FD1-263513570457}"/>
              </a:ext>
            </a:extLst>
          </p:cNvPr>
          <p:cNvSpPr/>
          <p:nvPr/>
        </p:nvSpPr>
        <p:spPr>
          <a:xfrm>
            <a:off x="6838952" y="2549829"/>
            <a:ext cx="3879020" cy="37419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1CBD71-4CFB-4228-A75D-DC8C4A048FE5}"/>
              </a:ext>
            </a:extLst>
          </p:cNvPr>
          <p:cNvSpPr/>
          <p:nvPr/>
        </p:nvSpPr>
        <p:spPr>
          <a:xfrm>
            <a:off x="6847662" y="2207274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ADBE3-5468-4674-9FDB-1EE0918E7A9D}"/>
              </a:ext>
            </a:extLst>
          </p:cNvPr>
          <p:cNvSpPr txBox="1"/>
          <p:nvPr/>
        </p:nvSpPr>
        <p:spPr>
          <a:xfrm>
            <a:off x="6847662" y="2680556"/>
            <a:ext cx="182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64112-7857-469B-B896-897F005634B7}"/>
              </a:ext>
            </a:extLst>
          </p:cNvPr>
          <p:cNvSpPr txBox="1"/>
          <p:nvPr/>
        </p:nvSpPr>
        <p:spPr>
          <a:xfrm>
            <a:off x="826536" y="2562327"/>
            <a:ext cx="32637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1234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13456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72FF28-6185-560A-84F9-C905DDD66C7A}"/>
              </a:ext>
            </a:extLst>
          </p:cNvPr>
          <p:cNvSpPr txBox="1"/>
          <p:nvPr/>
        </p:nvSpPr>
        <p:spPr>
          <a:xfrm>
            <a:off x="769340" y="4245829"/>
            <a:ext cx="467511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정수 입력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양수입니다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음수입니다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"0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3C4E5-F566-7699-1EAA-E586A567C3C2}"/>
              </a:ext>
            </a:extLst>
          </p:cNvPr>
          <p:cNvSpPr txBox="1"/>
          <p:nvPr/>
        </p:nvSpPr>
        <p:spPr>
          <a:xfrm>
            <a:off x="6829483" y="3213297"/>
            <a:ext cx="3534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:273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양수입니다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EA927-E04C-71CA-9B71-77DAF803C907}"/>
              </a:ext>
            </a:extLst>
          </p:cNvPr>
          <p:cNvSpPr txBox="1"/>
          <p:nvPr/>
        </p:nvSpPr>
        <p:spPr>
          <a:xfrm>
            <a:off x="6804697" y="4034834"/>
            <a:ext cx="354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:-52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음수입니다.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220D6-3991-07D7-F6A0-F7E31E63F41E}"/>
              </a:ext>
            </a:extLst>
          </p:cNvPr>
          <p:cNvSpPr txBox="1"/>
          <p:nvPr/>
        </p:nvSpPr>
        <p:spPr>
          <a:xfrm>
            <a:off x="6820605" y="4948362"/>
            <a:ext cx="2900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0입니다.</a:t>
            </a:r>
          </a:p>
        </p:txBody>
      </p:sp>
    </p:spTree>
    <p:extLst>
      <p:ext uri="{BB962C8B-B14F-4D97-AF65-F5344CB8AC3E}">
        <p14:creationId xmlns:p14="http://schemas.microsoft.com/office/powerpoint/2010/main" val="2448801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46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예시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짝수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홀수 구분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41A7F4-4828-4919-97B4-1805A306F0A2}"/>
              </a:ext>
            </a:extLst>
          </p:cNvPr>
          <p:cNvSpPr/>
          <p:nvPr/>
        </p:nvSpPr>
        <p:spPr>
          <a:xfrm>
            <a:off x="499893" y="2370796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9E9EDB-22FD-40E3-95F9-C9C211C56BAF}"/>
              </a:ext>
            </a:extLst>
          </p:cNvPr>
          <p:cNvSpPr/>
          <p:nvPr/>
        </p:nvSpPr>
        <p:spPr>
          <a:xfrm>
            <a:off x="7389425" y="2695902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DFD9E6-C09F-4E26-8602-B97624CCB160}"/>
              </a:ext>
            </a:extLst>
          </p:cNvPr>
          <p:cNvSpPr/>
          <p:nvPr/>
        </p:nvSpPr>
        <p:spPr>
          <a:xfrm>
            <a:off x="499894" y="1955640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50D3F-8214-49D5-A966-8A053843D98F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C24FE-4343-443A-B77B-49ED6058082D}"/>
              </a:ext>
            </a:extLst>
          </p:cNvPr>
          <p:cNvSpPr txBox="1"/>
          <p:nvPr/>
        </p:nvSpPr>
        <p:spPr>
          <a:xfrm>
            <a:off x="7455640" y="2787893"/>
            <a:ext cx="3534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:273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양수입니다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548909-8AD2-4368-90DB-406EC6DE3B44}"/>
              </a:ext>
            </a:extLst>
          </p:cNvPr>
          <p:cNvSpPr txBox="1"/>
          <p:nvPr/>
        </p:nvSpPr>
        <p:spPr>
          <a:xfrm>
            <a:off x="7430854" y="3609430"/>
            <a:ext cx="354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:52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홀수입니다.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0D344-F415-4486-91BF-4D1B34722D7B}"/>
              </a:ext>
            </a:extLst>
          </p:cNvPr>
          <p:cNvSpPr txBox="1"/>
          <p:nvPr/>
        </p:nvSpPr>
        <p:spPr>
          <a:xfrm>
            <a:off x="7446762" y="4522958"/>
            <a:ext cx="2900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짝수입니다.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70DBA-FE0C-4DE9-91A6-26ADA73A5A90}"/>
              </a:ext>
            </a:extLst>
          </p:cNvPr>
          <p:cNvSpPr txBox="1"/>
          <p:nvPr/>
        </p:nvSpPr>
        <p:spPr>
          <a:xfrm>
            <a:off x="499892" y="2478261"/>
            <a:ext cx="60975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정수 입력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last_character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last_character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\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\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\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\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last_number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짝수입니다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9526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47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짝수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홀수 구분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41A7F4-4828-4919-97B4-1805A306F0A2}"/>
              </a:ext>
            </a:extLst>
          </p:cNvPr>
          <p:cNvSpPr/>
          <p:nvPr/>
        </p:nvSpPr>
        <p:spPr>
          <a:xfrm>
            <a:off x="499894" y="3011903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9E9EDB-22FD-40E3-95F9-C9C211C56BAF}"/>
              </a:ext>
            </a:extLst>
          </p:cNvPr>
          <p:cNvSpPr/>
          <p:nvPr/>
        </p:nvSpPr>
        <p:spPr>
          <a:xfrm>
            <a:off x="7389426" y="3337009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DFD9E6-C09F-4E26-8602-B97624CCB160}"/>
              </a:ext>
            </a:extLst>
          </p:cNvPr>
          <p:cNvSpPr/>
          <p:nvPr/>
        </p:nvSpPr>
        <p:spPr>
          <a:xfrm>
            <a:off x="499895" y="2596747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Q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50D3F-8214-49D5-A966-8A053843D98F}"/>
              </a:ext>
            </a:extLst>
          </p:cNvPr>
          <p:cNvSpPr/>
          <p:nvPr/>
        </p:nvSpPr>
        <p:spPr>
          <a:xfrm>
            <a:off x="7389426" y="292185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1E7A1-7E19-4788-ADE7-B75C8BB8F4FB}"/>
              </a:ext>
            </a:extLst>
          </p:cNvPr>
          <p:cNvSpPr txBox="1"/>
          <p:nvPr/>
        </p:nvSpPr>
        <p:spPr>
          <a:xfrm>
            <a:off x="7455641" y="3429000"/>
            <a:ext cx="3534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:273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홀수입니다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38762E-7171-4A29-ACD6-FAFFD43D38A9}"/>
              </a:ext>
            </a:extLst>
          </p:cNvPr>
          <p:cNvSpPr txBox="1"/>
          <p:nvPr/>
        </p:nvSpPr>
        <p:spPr>
          <a:xfrm>
            <a:off x="7430855" y="4250537"/>
            <a:ext cx="354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정수 입력 :</a:t>
            </a:r>
            <a:r>
              <a:rPr lang="en-US" altLang="ko-KR" dirty="0">
                <a:solidFill>
                  <a:schemeClr val="bg1"/>
                </a:solidFill>
              </a:rPr>
              <a:t>24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짝수입니다.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32BF8-BB1A-4A56-9BA2-B2950BB4D48D}"/>
              </a:ext>
            </a:extLst>
          </p:cNvPr>
          <p:cNvSpPr txBox="1"/>
          <p:nvPr/>
        </p:nvSpPr>
        <p:spPr>
          <a:xfrm>
            <a:off x="593829" y="3129430"/>
            <a:ext cx="60945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정수 입력 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%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짝수입니다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홀수입니다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또는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C586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%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홀수입니다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4A8009-A92B-489B-AF0F-792A99B76BBC}"/>
              </a:ext>
            </a:extLst>
          </p:cNvPr>
          <p:cNvSpPr txBox="1"/>
          <p:nvPr/>
        </p:nvSpPr>
        <p:spPr>
          <a:xfrm>
            <a:off x="499894" y="1814028"/>
            <a:ext cx="93694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나머지 연산자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%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사용하여 짝수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홀수를 구분하는 조건문을 결과와 같이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나타내시오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(input(), int()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 활용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FEFAC4-021C-4499-BF8B-05128B39136C}"/>
              </a:ext>
            </a:extLst>
          </p:cNvPr>
          <p:cNvSpPr/>
          <p:nvPr/>
        </p:nvSpPr>
        <p:spPr>
          <a:xfrm>
            <a:off x="1009650" y="3981450"/>
            <a:ext cx="1743075" cy="269087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EB3851-D134-4376-B540-9EA03BE4EB74}"/>
              </a:ext>
            </a:extLst>
          </p:cNvPr>
          <p:cNvSpPr/>
          <p:nvPr/>
        </p:nvSpPr>
        <p:spPr>
          <a:xfrm>
            <a:off x="1009650" y="5372100"/>
            <a:ext cx="1743075" cy="269087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89550B-C82F-493D-BCA9-822CFECA769A}"/>
              </a:ext>
            </a:extLst>
          </p:cNvPr>
          <p:cNvSpPr txBox="1"/>
          <p:nvPr/>
        </p:nvSpPr>
        <p:spPr>
          <a:xfrm>
            <a:off x="3271928" y="3881205"/>
            <a:ext cx="31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로 나누었을 때 나머지 </a:t>
            </a:r>
            <a:r>
              <a:rPr lang="en-US" altLang="ko-KR" dirty="0">
                <a:solidFill>
                  <a:schemeClr val="bg1"/>
                </a:solidFill>
              </a:rPr>
              <a:t>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FE84F6-BBED-42B3-B491-C7DA0156720E}"/>
              </a:ext>
            </a:extLst>
          </p:cNvPr>
          <p:cNvSpPr txBox="1"/>
          <p:nvPr/>
        </p:nvSpPr>
        <p:spPr>
          <a:xfrm>
            <a:off x="3271928" y="5271855"/>
            <a:ext cx="31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로 나누었을 때 나머지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5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48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If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조건문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elif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915A8-2EFE-4591-BE67-14E3B5E14EA5}"/>
              </a:ext>
            </a:extLst>
          </p:cNvPr>
          <p:cNvSpPr txBox="1"/>
          <p:nvPr/>
        </p:nvSpPr>
        <p:spPr>
          <a:xfrm>
            <a:off x="615304" y="3261596"/>
            <a:ext cx="4187515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가지 이상으로 구분될 때 사용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20662-C15E-4D4F-A38A-39714F6F655A}"/>
              </a:ext>
            </a:extLst>
          </p:cNvPr>
          <p:cNvSpPr txBox="1"/>
          <p:nvPr/>
        </p:nvSpPr>
        <p:spPr>
          <a:xfrm>
            <a:off x="5799876" y="1353887"/>
            <a:ext cx="4885678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if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조건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조건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참일 때 실행할 코드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elif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조건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조건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참일 때 실행할 코드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elif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조건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조건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참일 때 실행할 코드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.</a:t>
            </a: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.</a:t>
            </a: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else: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조건이 거짓일 때 코드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257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49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If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조건문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elif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795803" cy="2969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5BBDDB-769D-4986-9973-30A1FAC418AB}"/>
              </a:ext>
            </a:extLst>
          </p:cNvPr>
          <p:cNvSpPr txBox="1"/>
          <p:nvPr/>
        </p:nvSpPr>
        <p:spPr>
          <a:xfrm>
            <a:off x="7392878" y="2864080"/>
            <a:ext cx="34768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숫자를 입력하세요 : 5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숫자가 10보다 작습니다.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숫자를 입력하세요 </a:t>
            </a:r>
            <a:r>
              <a:rPr lang="en-US" altLang="ko-KR" dirty="0">
                <a:solidFill>
                  <a:schemeClr val="bg1"/>
                </a:solidFill>
              </a:rPr>
              <a:t>: 10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숫자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을 입력하셨습니다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숫자를 입력하세요 </a:t>
            </a:r>
            <a:r>
              <a:rPr lang="en-US" altLang="ko-KR" dirty="0">
                <a:solidFill>
                  <a:schemeClr val="bg1"/>
                </a:solidFill>
              </a:rPr>
              <a:t>: 15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숫자가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보다 큽니다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172CED-3567-4737-809F-F570A58D35BD}"/>
              </a:ext>
            </a:extLst>
          </p:cNvPr>
          <p:cNvSpPr txBox="1"/>
          <p:nvPr/>
        </p:nvSpPr>
        <p:spPr>
          <a:xfrm>
            <a:off x="658640" y="2845245"/>
            <a:ext cx="56370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숫자를 입력하세요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b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숫자가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보다 작습니다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 err="1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number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</a:t>
            </a:r>
            <a:r>
              <a:rPr lang="ko-KR" altLang="en-US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숫자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을 입력하셨습니다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숫자가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보다 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263520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object 3">
            <a:extLst>
              <a:ext uri="{FF2B5EF4-FFF2-40B4-BE49-F238E27FC236}">
                <a16:creationId xmlns:a16="http://schemas.microsoft.com/office/drawing/2014/main" id="{089EA215-9A5B-43A8-972B-C5509BFA502B}"/>
              </a:ext>
            </a:extLst>
          </p:cNvPr>
          <p:cNvGrpSpPr/>
          <p:nvPr/>
        </p:nvGrpSpPr>
        <p:grpSpPr>
          <a:xfrm>
            <a:off x="387681" y="2424035"/>
            <a:ext cx="5035345" cy="3690259"/>
            <a:chOff x="179451" y="1944242"/>
            <a:chExt cx="5761990" cy="4326255"/>
          </a:xfrm>
        </p:grpSpPr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CC6AF012-32F6-452B-862E-5C1287EF825A}"/>
                </a:ext>
              </a:extLst>
            </p:cNvPr>
            <p:cNvSpPr/>
            <p:nvPr/>
          </p:nvSpPr>
          <p:spPr>
            <a:xfrm>
              <a:off x="188976" y="1953767"/>
              <a:ext cx="5742432" cy="4306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F81130FB-C04A-4927-BCF4-ABE884490FB9}"/>
                </a:ext>
              </a:extLst>
            </p:cNvPr>
            <p:cNvSpPr/>
            <p:nvPr/>
          </p:nvSpPr>
          <p:spPr>
            <a:xfrm>
              <a:off x="184213" y="1949005"/>
              <a:ext cx="5752465" cy="4316730"/>
            </a:xfrm>
            <a:custGeom>
              <a:avLst/>
              <a:gdLst/>
              <a:ahLst/>
              <a:cxnLst/>
              <a:rect l="l" t="t" r="r" b="b"/>
              <a:pathLst>
                <a:path w="5752465" h="4316730">
                  <a:moveTo>
                    <a:pt x="0" y="4316349"/>
                  </a:moveTo>
                  <a:lnTo>
                    <a:pt x="5751957" y="4316349"/>
                  </a:lnTo>
                  <a:lnTo>
                    <a:pt x="5751957" y="0"/>
                  </a:lnTo>
                  <a:lnTo>
                    <a:pt x="0" y="0"/>
                  </a:lnTo>
                  <a:lnTo>
                    <a:pt x="0" y="4316349"/>
                  </a:lnTo>
                  <a:close/>
                </a:path>
              </a:pathLst>
            </a:custGeom>
            <a:ln w="952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27D3579-8FA6-48A0-B501-42C964A71DD6}"/>
                </a:ext>
              </a:extLst>
            </p:cNvPr>
            <p:cNvSpPr/>
            <p:nvPr/>
          </p:nvSpPr>
          <p:spPr>
            <a:xfrm>
              <a:off x="1498187" y="5313807"/>
              <a:ext cx="2119026" cy="9275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D2368B80-3183-4489-8DBD-D887E8710079}"/>
              </a:ext>
            </a:extLst>
          </p:cNvPr>
          <p:cNvSpPr/>
          <p:nvPr/>
        </p:nvSpPr>
        <p:spPr>
          <a:xfrm>
            <a:off x="6032227" y="2398667"/>
            <a:ext cx="5412077" cy="3740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DBB93541-5F69-418C-B5D8-21406F99B09F}"/>
              </a:ext>
            </a:extLst>
          </p:cNvPr>
          <p:cNvSpPr txBox="1"/>
          <p:nvPr/>
        </p:nvSpPr>
        <p:spPr>
          <a:xfrm>
            <a:off x="342955" y="1932180"/>
            <a:ext cx="424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25" dirty="0">
                <a:latin typeface="Trebuchet MS"/>
                <a:cs typeface="Trebuchet MS"/>
              </a:rPr>
              <a:t>300mm </a:t>
            </a:r>
            <a:r>
              <a:rPr sz="1800" b="1" spc="50" dirty="0">
                <a:latin typeface="Trebuchet MS"/>
                <a:cs typeface="Trebuchet MS"/>
              </a:rPr>
              <a:t>Si </a:t>
            </a:r>
            <a:r>
              <a:rPr sz="1800" b="1" spc="-30" dirty="0">
                <a:latin typeface="Trebuchet MS"/>
                <a:cs typeface="Trebuchet MS"/>
              </a:rPr>
              <a:t>wafer </a:t>
            </a:r>
            <a:r>
              <a:rPr sz="1800" b="1" spc="15" dirty="0">
                <a:latin typeface="Trebuchet MS"/>
                <a:cs typeface="Trebuchet MS"/>
              </a:rPr>
              <a:t>measurement</a:t>
            </a:r>
            <a:r>
              <a:rPr sz="1800" b="1" spc="-305" dirty="0">
                <a:latin typeface="Trebuchet MS"/>
                <a:cs typeface="Trebuchet MS"/>
              </a:rPr>
              <a:t> </a:t>
            </a:r>
            <a:r>
              <a:rPr sz="1800" b="1" spc="-15" dirty="0">
                <a:latin typeface="Trebuchet MS"/>
                <a:cs typeface="Trebuchet MS"/>
              </a:rPr>
              <a:t>setup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54D1DB89-0BC9-4A02-B97D-36C0C8E104B5}"/>
              </a:ext>
            </a:extLst>
          </p:cNvPr>
          <p:cNvSpPr txBox="1"/>
          <p:nvPr/>
        </p:nvSpPr>
        <p:spPr>
          <a:xfrm>
            <a:off x="6096000" y="1926253"/>
            <a:ext cx="4033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25" dirty="0">
                <a:latin typeface="Trebuchet MS"/>
                <a:cs typeface="Trebuchet MS"/>
              </a:rPr>
              <a:t>Script </a:t>
            </a:r>
            <a:r>
              <a:rPr sz="1800" b="1" spc="-15" dirty="0">
                <a:latin typeface="Trebuchet MS"/>
                <a:cs typeface="Trebuchet MS"/>
              </a:rPr>
              <a:t>for </a:t>
            </a:r>
            <a:r>
              <a:rPr sz="1800" b="1" spc="15" dirty="0">
                <a:latin typeface="Trebuchet MS"/>
                <a:cs typeface="Trebuchet MS"/>
              </a:rPr>
              <a:t>automatic</a:t>
            </a:r>
            <a:r>
              <a:rPr sz="1800" b="1" spc="-235" dirty="0">
                <a:latin typeface="Trebuchet MS"/>
                <a:cs typeface="Trebuchet MS"/>
              </a:rPr>
              <a:t> </a:t>
            </a:r>
            <a:r>
              <a:rPr sz="1800" b="1" spc="15" dirty="0">
                <a:latin typeface="Trebuchet MS"/>
                <a:cs typeface="Trebuchet MS"/>
              </a:rPr>
              <a:t>measurement</a:t>
            </a:r>
            <a:endParaRPr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399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50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계절 구하기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222252"/>
            <a:ext cx="6616266" cy="39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416586" y="3222784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3" y="180709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Q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416586" y="2807627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5BBDDB-769D-4986-9973-30A1FAC418AB}"/>
              </a:ext>
            </a:extLst>
          </p:cNvPr>
          <p:cNvSpPr txBox="1"/>
          <p:nvPr/>
        </p:nvSpPr>
        <p:spPr>
          <a:xfrm>
            <a:off x="7420039" y="3390962"/>
            <a:ext cx="34768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현재 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: (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구현 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X)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가을입니다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개월 전 </a:t>
            </a:r>
            <a:r>
              <a:rPr lang="en-US" altLang="ko-KR" dirty="0">
                <a:solidFill>
                  <a:schemeClr val="bg1"/>
                </a:solidFill>
              </a:rPr>
              <a:t>:(</a:t>
            </a:r>
            <a:r>
              <a:rPr lang="ko-KR" altLang="en-US" dirty="0">
                <a:solidFill>
                  <a:schemeClr val="bg1"/>
                </a:solidFill>
              </a:rPr>
              <a:t>구현 </a:t>
            </a:r>
            <a:r>
              <a:rPr lang="en-US" altLang="ko-KR" dirty="0">
                <a:solidFill>
                  <a:schemeClr val="bg1"/>
                </a:solidFill>
              </a:rPr>
              <a:t>X)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여름입니다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1694D-20CE-4E05-88DB-3CBF24578DC4}"/>
              </a:ext>
            </a:extLst>
          </p:cNvPr>
          <p:cNvSpPr txBox="1"/>
          <p:nvPr/>
        </p:nvSpPr>
        <p:spPr>
          <a:xfrm>
            <a:off x="3808027" y="1404043"/>
            <a:ext cx="701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다음의 코드를 이용하여 현재 계절과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개월 전 계절을 구하는 코드를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작성하시오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6BA08-1262-4943-A4CA-C3346CC260CA}"/>
              </a:ext>
            </a:extLst>
          </p:cNvPr>
          <p:cNvSpPr txBox="1"/>
          <p:nvPr/>
        </p:nvSpPr>
        <p:spPr>
          <a:xfrm>
            <a:off x="499892" y="2337199"/>
            <a:ext cx="60975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datetime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now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datetime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datetime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now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month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now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month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month2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month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month2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현재는 봄입니다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 err="1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month2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현재는 여름입니다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 err="1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month2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현재는 가을입니다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현재는 겨울입니다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."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EA435E-34B2-4692-94CF-8C2025750513}"/>
              </a:ext>
            </a:extLst>
          </p:cNvPr>
          <p:cNvSpPr/>
          <p:nvPr/>
        </p:nvSpPr>
        <p:spPr>
          <a:xfrm>
            <a:off x="1453617" y="3352862"/>
            <a:ext cx="991823" cy="269087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5703F3-5473-451F-9500-C8A324D5EFB3}"/>
              </a:ext>
            </a:extLst>
          </p:cNvPr>
          <p:cNvSpPr/>
          <p:nvPr/>
        </p:nvSpPr>
        <p:spPr>
          <a:xfrm>
            <a:off x="852939" y="3835414"/>
            <a:ext cx="1666874" cy="269087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F5FAAA-1D3D-4921-8542-8E616B2EB6FC}"/>
              </a:ext>
            </a:extLst>
          </p:cNvPr>
          <p:cNvSpPr/>
          <p:nvPr/>
        </p:nvSpPr>
        <p:spPr>
          <a:xfrm>
            <a:off x="1068162" y="4320379"/>
            <a:ext cx="1666874" cy="269087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43AB80-4ECE-41B4-A88A-A85D0FE91BD3}"/>
              </a:ext>
            </a:extLst>
          </p:cNvPr>
          <p:cNvSpPr/>
          <p:nvPr/>
        </p:nvSpPr>
        <p:spPr>
          <a:xfrm>
            <a:off x="1068161" y="4805344"/>
            <a:ext cx="1760763" cy="269087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0E1E01-3FA6-4BCF-8CB6-45ACF75A0D00}"/>
              </a:ext>
            </a:extLst>
          </p:cNvPr>
          <p:cNvSpPr txBox="1"/>
          <p:nvPr/>
        </p:nvSpPr>
        <p:spPr>
          <a:xfrm>
            <a:off x="2595653" y="3279125"/>
            <a:ext cx="31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개월 전 계절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A498C-E1BB-4EF6-89AA-810EB7888445}"/>
              </a:ext>
            </a:extLst>
          </p:cNvPr>
          <p:cNvSpPr txBox="1"/>
          <p:nvPr/>
        </p:nvSpPr>
        <p:spPr>
          <a:xfrm>
            <a:off x="4164648" y="3785291"/>
            <a:ext cx="31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봄 </a:t>
            </a:r>
            <a:r>
              <a:rPr lang="en-US" altLang="ko-KR" dirty="0">
                <a:solidFill>
                  <a:schemeClr val="bg1"/>
                </a:solidFill>
              </a:rPr>
              <a:t>: 3~5</a:t>
            </a:r>
            <a:r>
              <a:rPr lang="ko-KR" altLang="en-US" dirty="0">
                <a:solidFill>
                  <a:schemeClr val="bg1"/>
                </a:solidFill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C5B5C-0B48-461C-8C72-E1B8A368D5A5}"/>
              </a:ext>
            </a:extLst>
          </p:cNvPr>
          <p:cNvSpPr txBox="1"/>
          <p:nvPr/>
        </p:nvSpPr>
        <p:spPr>
          <a:xfrm>
            <a:off x="4164648" y="4270256"/>
            <a:ext cx="31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여름 </a:t>
            </a:r>
            <a:r>
              <a:rPr lang="en-US" altLang="ko-KR" dirty="0">
                <a:solidFill>
                  <a:schemeClr val="bg1"/>
                </a:solidFill>
              </a:rPr>
              <a:t>: 5~8</a:t>
            </a:r>
            <a:r>
              <a:rPr lang="ko-KR" altLang="en-US" dirty="0">
                <a:solidFill>
                  <a:schemeClr val="bg1"/>
                </a:solidFill>
              </a:rPr>
              <a:t>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DC5DF8-C72C-47B4-BC60-F1A3A303093D}"/>
              </a:ext>
            </a:extLst>
          </p:cNvPr>
          <p:cNvSpPr txBox="1"/>
          <p:nvPr/>
        </p:nvSpPr>
        <p:spPr>
          <a:xfrm>
            <a:off x="4164648" y="4717212"/>
            <a:ext cx="31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가을 </a:t>
            </a:r>
            <a:r>
              <a:rPr lang="en-US" altLang="ko-KR" dirty="0">
                <a:solidFill>
                  <a:schemeClr val="bg1"/>
                </a:solidFill>
              </a:rPr>
              <a:t>: 8~11</a:t>
            </a:r>
            <a:r>
              <a:rPr lang="ko-KR" altLang="en-US" dirty="0">
                <a:solidFill>
                  <a:schemeClr val="bg1"/>
                </a:solidFill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05887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51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795803" cy="35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1"/>
            <a:ext cx="3814603" cy="3231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B710D8-364D-40EF-9F76-35B2028BBC05}"/>
              </a:ext>
            </a:extLst>
          </p:cNvPr>
          <p:cNvSpPr txBox="1"/>
          <p:nvPr/>
        </p:nvSpPr>
        <p:spPr>
          <a:xfrm>
            <a:off x="686325" y="1748796"/>
            <a:ext cx="449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학점 프로그램 만들기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6EBDCF-C1CA-43D2-B361-FBA834715C3F}"/>
              </a:ext>
            </a:extLst>
          </p:cNvPr>
          <p:cNvSpPr txBox="1"/>
          <p:nvPr/>
        </p:nvSpPr>
        <p:spPr>
          <a:xfrm>
            <a:off x="499894" y="2843747"/>
            <a:ext cx="520844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점수 입력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b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90.0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'A'</a:t>
            </a:r>
            <a:endParaRPr lang="en-US" altLang="ko-KR" sz="12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80.0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'B'</a:t>
            </a:r>
            <a:endParaRPr lang="en-US" altLang="ko-KR" sz="12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70.0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   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'c'</a:t>
            </a:r>
            <a:endParaRPr lang="en-US" altLang="ko-KR" sz="12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    </a:t>
            </a:r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60.0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       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'D'</a:t>
            </a:r>
            <a:endParaRPr lang="en-US" altLang="ko-KR" sz="12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    </a:t>
            </a:r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       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'F'</a:t>
            </a:r>
            <a:endParaRPr lang="en-US" altLang="ko-KR" sz="12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81BF6D-3116-4D6F-BC00-ACD7D4BC9B6C}"/>
              </a:ext>
            </a:extLst>
          </p:cNvPr>
          <p:cNvSpPr txBox="1"/>
          <p:nvPr/>
        </p:nvSpPr>
        <p:spPr>
          <a:xfrm>
            <a:off x="7389425" y="3068025"/>
            <a:ext cx="27942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점수 입력 : 92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A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점수 입력 </a:t>
            </a:r>
            <a:r>
              <a:rPr lang="en-US" altLang="ko-KR" dirty="0">
                <a:solidFill>
                  <a:schemeClr val="bg1"/>
                </a:solidFill>
              </a:rPr>
              <a:t>: 85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B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점수 입력 </a:t>
            </a:r>
            <a:r>
              <a:rPr lang="en-US" altLang="ko-KR" dirty="0">
                <a:solidFill>
                  <a:schemeClr val="bg1"/>
                </a:solidFill>
              </a:rPr>
              <a:t>: 47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F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34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52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795803" cy="35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1"/>
            <a:ext cx="3814603" cy="3231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B710D8-364D-40EF-9F76-35B2028BBC05}"/>
              </a:ext>
            </a:extLst>
          </p:cNvPr>
          <p:cNvSpPr txBox="1"/>
          <p:nvPr/>
        </p:nvSpPr>
        <p:spPr>
          <a:xfrm>
            <a:off x="686325" y="1748796"/>
            <a:ext cx="449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학점 프로그램 만들기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81BF6D-3116-4D6F-BC00-ACD7D4BC9B6C}"/>
              </a:ext>
            </a:extLst>
          </p:cNvPr>
          <p:cNvSpPr txBox="1"/>
          <p:nvPr/>
        </p:nvSpPr>
        <p:spPr>
          <a:xfrm>
            <a:off x="7389425" y="2864080"/>
            <a:ext cx="27942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점수 입력 : 92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A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점수 입력 </a:t>
            </a:r>
            <a:r>
              <a:rPr lang="en-US" altLang="ko-KR" dirty="0">
                <a:solidFill>
                  <a:schemeClr val="bg1"/>
                </a:solidFill>
              </a:rPr>
              <a:t>: 85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B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점수 입력 </a:t>
            </a:r>
            <a:r>
              <a:rPr lang="en-US" altLang="ko-KR" dirty="0">
                <a:solidFill>
                  <a:schemeClr val="bg1"/>
                </a:solidFill>
              </a:rPr>
              <a:t>: 47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C2500-C486-4DBA-AC4D-862B55B95B19}"/>
              </a:ext>
            </a:extLst>
          </p:cNvPr>
          <p:cNvSpPr txBox="1"/>
          <p:nvPr/>
        </p:nvSpPr>
        <p:spPr>
          <a:xfrm>
            <a:off x="579268" y="2829005"/>
            <a:ext cx="551673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점수 입력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:"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b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90.0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'A'</a:t>
            </a:r>
            <a:endParaRPr lang="en-US" altLang="ko-KR" sz="12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80.0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'B'</a:t>
            </a:r>
            <a:endParaRPr lang="en-US" altLang="ko-KR" sz="12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70.0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'C'</a:t>
            </a:r>
            <a:endParaRPr lang="en-US" altLang="ko-KR" sz="12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60.0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'D'</a:t>
            </a:r>
            <a:endParaRPr lang="en-US" altLang="ko-KR" sz="12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'F'</a:t>
            </a:r>
            <a:endParaRPr lang="en-US" altLang="ko-KR" sz="1200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grade</a:t>
            </a:r>
            <a:r>
              <a:rPr lang="en-US" altLang="ko-KR" sz="12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1018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err="1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반복문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860420F-FC95-48DB-B840-08FAEE2D5032}"/>
              </a:ext>
            </a:extLst>
          </p:cNvPr>
          <p:cNvSpPr txBox="1"/>
          <p:nvPr/>
        </p:nvSpPr>
        <p:spPr>
          <a:xfrm>
            <a:off x="5426111" y="2155999"/>
            <a:ext cx="13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1 - 6</a:t>
            </a:r>
          </a:p>
        </p:txBody>
      </p:sp>
    </p:spTree>
    <p:extLst>
      <p:ext uri="{BB962C8B-B14F-4D97-AF65-F5344CB8AC3E}">
        <p14:creationId xmlns:p14="http://schemas.microsoft.com/office/powerpoint/2010/main" val="3467637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반복문</a:t>
              </a:r>
              <a:r>
                <a:rPr lang="ko-KR" altLang="en-US" sz="36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이란</a:t>
              </a:r>
              <a:r>
                <a:rPr lang="en-US" altLang="ko-KR" sz="36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11F29-8DD3-4615-A1B5-A5A144241BCC}"/>
              </a:ext>
            </a:extLst>
          </p:cNvPr>
          <p:cNvSpPr txBox="1"/>
          <p:nvPr/>
        </p:nvSpPr>
        <p:spPr>
          <a:xfrm>
            <a:off x="615293" y="1822779"/>
            <a:ext cx="10008524" cy="366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 err="1">
                <a:latin typeface="+mn-ea"/>
              </a:rPr>
              <a:t>반복문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컴퓨터 프로그래밍에서 반복문은 </a:t>
            </a:r>
            <a:r>
              <a:rPr lang="ko-KR" altLang="en-US" sz="2400" dirty="0" err="1">
                <a:latin typeface="+mn-ea"/>
              </a:rPr>
              <a:t>제어문</a:t>
            </a:r>
            <a:r>
              <a:rPr lang="ko-KR" altLang="en-US" sz="2400" dirty="0">
                <a:latin typeface="+mn-ea"/>
              </a:rPr>
              <a:t> 중 하나로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프로그램 소스 코드내에서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특정 코드를 반복 </a:t>
            </a:r>
            <a:r>
              <a:rPr lang="ko-KR" altLang="en-US" sz="2400" dirty="0">
                <a:latin typeface="+mn-ea"/>
              </a:rPr>
              <a:t>실행 될 수 있도록 하는 구문</a:t>
            </a:r>
            <a:endParaRPr lang="en-US" altLang="ko-KR" sz="2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+mn-ea"/>
              </a:rPr>
              <a:t>반복문의 두 가지</a:t>
            </a:r>
            <a:endParaRPr lang="en-US" altLang="ko-KR" sz="2400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For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문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보통 반복되는 횟수가 한정적일 때 활용</a:t>
            </a:r>
            <a:r>
              <a:rPr lang="en-US" altLang="ko-KR" sz="2400" dirty="0">
                <a:latin typeface="+mn-ea"/>
              </a:rPr>
              <a:t>. 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While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문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조건이 충족되는 한 무한대로 반복</a:t>
            </a:r>
            <a:r>
              <a:rPr lang="en-US" altLang="ko-KR" sz="2400" dirty="0">
                <a:latin typeface="+mn-ea"/>
              </a:rPr>
              <a:t>.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05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for </a:t>
              </a: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문으로 반복 출력하기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144161" cy="2598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687768" y="2803365"/>
            <a:ext cx="4825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2575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1331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1)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114026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Range() </a:t>
              </a: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함수의 활용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795803" cy="3263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820491"/>
            <a:ext cx="56079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1"/>
            <a:ext cx="3814603" cy="32639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0123456789</a:t>
            </a:r>
          </a:p>
          <a:p>
            <a:r>
              <a:rPr lang="en-US" altLang="ko-KR">
                <a:solidFill>
                  <a:schemeClr val="bg1"/>
                </a:solidFill>
              </a:rPr>
              <a:t>12345678910</a:t>
            </a:r>
          </a:p>
          <a:p>
            <a:r>
              <a:rPr lang="en-US" altLang="ko-KR">
                <a:solidFill>
                  <a:schemeClr val="bg1"/>
                </a:solidFill>
              </a:rPr>
              <a:t>13579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2)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3065281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 문제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60960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820491"/>
            <a:ext cx="5607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부터 </a:t>
            </a:r>
            <a:r>
              <a:rPr lang="en-US" altLang="ko-KR">
                <a:solidFill>
                  <a:schemeClr val="bg1"/>
                </a:solidFill>
                <a:latin typeface="Consolas" panose="020B0609020204030204" pitchFamily="49" charset="0"/>
              </a:rPr>
              <a:t>100</a:t>
            </a:r>
            <a:r>
              <a:rPr lang="ko-KR" altLang="en-US">
                <a:solidFill>
                  <a:schemeClr val="bg1"/>
                </a:solidFill>
                <a:latin typeface="Consolas" panose="020B0609020204030204" pitchFamily="49" charset="0"/>
              </a:rPr>
              <a:t>까지의 </a:t>
            </a:r>
            <a:r>
              <a:rPr lang="en-US" altLang="ko-KR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bg1"/>
                </a:solidFill>
                <a:latin typeface="Consolas" panose="020B0609020204030204" pitchFamily="49" charset="0"/>
              </a:rPr>
              <a:t>의 배수의 합계를 </a:t>
            </a:r>
            <a:r>
              <a:rPr lang="ko-KR" altLang="en-US" err="1">
                <a:solidFill>
                  <a:schemeClr val="bg1"/>
                </a:solidFill>
                <a:latin typeface="Consolas" panose="020B0609020204030204" pitchFamily="49" charset="0"/>
              </a:rPr>
              <a:t>구하시오</a:t>
            </a:r>
            <a:r>
              <a:rPr lang="en-US" altLang="ko-KR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endParaRPr lang="en-US" altLang="ko-KR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4302681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41106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3 6 9 12 15 18 21 24 27 30 33 36 39 42 45 48 51 54 57 60 63 66 69 72 75 78 81 84 87 90 93 96 99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1~100</a:t>
            </a:r>
            <a:r>
              <a:rPr lang="ko-KR" altLang="en-US">
                <a:solidFill>
                  <a:schemeClr val="bg1"/>
                </a:solidFill>
              </a:rPr>
              <a:t>까지 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r>
              <a:rPr lang="ko-KR" altLang="en-US">
                <a:solidFill>
                  <a:schemeClr val="bg1"/>
                </a:solidFill>
              </a:rPr>
              <a:t>의 배수의 합은 </a:t>
            </a:r>
            <a:r>
              <a:rPr lang="en-US" altLang="ko-KR">
                <a:solidFill>
                  <a:schemeClr val="bg1"/>
                </a:solidFill>
              </a:rPr>
              <a:t>1683 </a:t>
            </a:r>
            <a:r>
              <a:rPr lang="ko-KR" altLang="en-US">
                <a:solidFill>
                  <a:schemeClr val="bg1"/>
                </a:solidFill>
              </a:rPr>
              <a:t>입니다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Q1.)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2F146-D901-45A6-BA6D-A0BE8386F54C}"/>
              </a:ext>
            </a:extLst>
          </p:cNvPr>
          <p:cNvSpPr txBox="1"/>
          <p:nvPr/>
        </p:nvSpPr>
        <p:spPr>
          <a:xfrm>
            <a:off x="499894" y="326664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 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'1~100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까지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 배수의 합은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148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리스트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F279228-B3BF-4C75-AE38-FA84D1AD1725}"/>
              </a:ext>
            </a:extLst>
          </p:cNvPr>
          <p:cNvSpPr txBox="1"/>
          <p:nvPr/>
        </p:nvSpPr>
        <p:spPr>
          <a:xfrm>
            <a:off x="5426111" y="2155999"/>
            <a:ext cx="13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1 - 7</a:t>
            </a:r>
          </a:p>
        </p:txBody>
      </p:sp>
    </p:spTree>
    <p:extLst>
      <p:ext uri="{BB962C8B-B14F-4D97-AF65-F5344CB8AC3E}">
        <p14:creationId xmlns:p14="http://schemas.microsoft.com/office/powerpoint/2010/main" val="2529410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리스트 생성과 추출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795803" cy="2969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820491"/>
            <a:ext cx="56079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fruits = [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오렌지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딸기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키위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list1 = [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탁구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,[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numbers = 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(fruits)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(list1)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(numbers)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['</a:t>
            </a:r>
            <a:r>
              <a:rPr lang="ko-KR" altLang="en-US">
                <a:solidFill>
                  <a:schemeClr val="bg1"/>
                </a:solidFill>
              </a:rPr>
              <a:t>사과</a:t>
            </a:r>
            <a:r>
              <a:rPr lang="en-US" altLang="ko-KR">
                <a:solidFill>
                  <a:schemeClr val="bg1"/>
                </a:solidFill>
              </a:rPr>
              <a:t>', '</a:t>
            </a:r>
            <a:r>
              <a:rPr lang="ko-KR" altLang="en-US">
                <a:solidFill>
                  <a:schemeClr val="bg1"/>
                </a:solidFill>
              </a:rPr>
              <a:t>오렌지</a:t>
            </a:r>
            <a:r>
              <a:rPr lang="en-US" altLang="ko-KR">
                <a:solidFill>
                  <a:schemeClr val="bg1"/>
                </a:solidFill>
              </a:rPr>
              <a:t>', '</a:t>
            </a:r>
            <a:r>
              <a:rPr lang="ko-KR" altLang="en-US">
                <a:solidFill>
                  <a:schemeClr val="bg1"/>
                </a:solidFill>
              </a:rPr>
              <a:t>딸기</a:t>
            </a:r>
            <a:r>
              <a:rPr lang="en-US" altLang="ko-KR">
                <a:solidFill>
                  <a:schemeClr val="bg1"/>
                </a:solidFill>
              </a:rPr>
              <a:t>', '</a:t>
            </a:r>
            <a:r>
              <a:rPr lang="ko-KR" altLang="en-US">
                <a:solidFill>
                  <a:schemeClr val="bg1"/>
                </a:solidFill>
              </a:rPr>
              <a:t>포도</a:t>
            </a:r>
            <a:r>
              <a:rPr lang="en-US" altLang="ko-KR">
                <a:solidFill>
                  <a:schemeClr val="bg1"/>
                </a:solidFill>
              </a:rPr>
              <a:t>', '</a:t>
            </a:r>
            <a:r>
              <a:rPr lang="ko-KR" altLang="en-US">
                <a:solidFill>
                  <a:schemeClr val="bg1"/>
                </a:solidFill>
              </a:rPr>
              <a:t>키위</a:t>
            </a:r>
            <a:r>
              <a:rPr lang="en-US" altLang="ko-KR">
                <a:solidFill>
                  <a:schemeClr val="bg1"/>
                </a:solidFill>
              </a:rPr>
              <a:t>', '</a:t>
            </a:r>
            <a:r>
              <a:rPr lang="ko-KR" altLang="en-US">
                <a:solidFill>
                  <a:schemeClr val="bg1"/>
                </a:solidFill>
              </a:rPr>
              <a:t>수박</a:t>
            </a:r>
            <a:r>
              <a:rPr lang="en-US" altLang="ko-KR">
                <a:solidFill>
                  <a:schemeClr val="bg1"/>
                </a:solidFill>
              </a:rPr>
              <a:t>']</a:t>
            </a:r>
          </a:p>
          <a:p>
            <a:r>
              <a:rPr lang="en-US" altLang="ko-KR">
                <a:solidFill>
                  <a:schemeClr val="bg1"/>
                </a:solidFill>
              </a:rPr>
              <a:t>[5, 10.2, '</a:t>
            </a:r>
            <a:r>
              <a:rPr lang="ko-KR" altLang="en-US">
                <a:solidFill>
                  <a:schemeClr val="bg1"/>
                </a:solidFill>
              </a:rPr>
              <a:t>탁구</a:t>
            </a:r>
            <a:r>
              <a:rPr lang="en-US" altLang="ko-KR">
                <a:solidFill>
                  <a:schemeClr val="bg1"/>
                </a:solidFill>
              </a:rPr>
              <a:t>', True, [4, 5, 6]]</a:t>
            </a:r>
          </a:p>
          <a:p>
            <a:r>
              <a:rPr lang="en-US" altLang="ko-KR">
                <a:solidFill>
                  <a:schemeClr val="bg1"/>
                </a:solidFill>
              </a:rPr>
              <a:t>[1, 3, 5, 7, 9]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1)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174072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object 2">
            <a:extLst>
              <a:ext uri="{FF2B5EF4-FFF2-40B4-BE49-F238E27FC236}">
                <a16:creationId xmlns:a16="http://schemas.microsoft.com/office/drawing/2014/main" id="{E7FE0177-814A-40B8-AE6F-D04C9FBA7985}"/>
              </a:ext>
            </a:extLst>
          </p:cNvPr>
          <p:cNvGrpSpPr/>
          <p:nvPr/>
        </p:nvGrpSpPr>
        <p:grpSpPr>
          <a:xfrm>
            <a:off x="865480" y="1680135"/>
            <a:ext cx="9953411" cy="4604163"/>
            <a:chOff x="240791" y="1236853"/>
            <a:chExt cx="10902189" cy="5359019"/>
          </a:xfrm>
        </p:grpSpPr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DBDD7338-0F65-4B44-A080-1C8497A9B91C}"/>
                </a:ext>
              </a:extLst>
            </p:cNvPr>
            <p:cNvSpPr/>
            <p:nvPr/>
          </p:nvSpPr>
          <p:spPr>
            <a:xfrm>
              <a:off x="1043940" y="1272540"/>
              <a:ext cx="10099040" cy="0"/>
            </a:xfrm>
            <a:custGeom>
              <a:avLst/>
              <a:gdLst/>
              <a:ahLst/>
              <a:cxnLst/>
              <a:rect l="l" t="t" r="r" b="b"/>
              <a:pathLst>
                <a:path w="10099040">
                  <a:moveTo>
                    <a:pt x="0" y="0"/>
                  </a:moveTo>
                  <a:lnTo>
                    <a:pt x="100989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CF4FB451-2C47-4915-ACB3-F17A2E6CDCE6}"/>
                </a:ext>
              </a:extLst>
            </p:cNvPr>
            <p:cNvSpPr/>
            <p:nvPr/>
          </p:nvSpPr>
          <p:spPr>
            <a:xfrm>
              <a:off x="7921878" y="1236853"/>
              <a:ext cx="12700" cy="25400"/>
            </a:xfrm>
            <a:custGeom>
              <a:avLst/>
              <a:gdLst/>
              <a:ahLst/>
              <a:cxnLst/>
              <a:rect l="l" t="t" r="r" b="b"/>
              <a:pathLst>
                <a:path w="12700" h="25400">
                  <a:moveTo>
                    <a:pt x="10056" y="16510"/>
                  </a:moveTo>
                  <a:lnTo>
                    <a:pt x="1143" y="16510"/>
                  </a:lnTo>
                  <a:lnTo>
                    <a:pt x="507" y="19812"/>
                  </a:lnTo>
                  <a:lnTo>
                    <a:pt x="0" y="22098"/>
                  </a:lnTo>
                  <a:lnTo>
                    <a:pt x="1524" y="24384"/>
                  </a:lnTo>
                  <a:lnTo>
                    <a:pt x="6096" y="25400"/>
                  </a:lnTo>
                  <a:lnTo>
                    <a:pt x="8381" y="24002"/>
                  </a:lnTo>
                  <a:lnTo>
                    <a:pt x="9017" y="21589"/>
                  </a:lnTo>
                  <a:lnTo>
                    <a:pt x="9778" y="18414"/>
                  </a:lnTo>
                  <a:lnTo>
                    <a:pt x="9778" y="18034"/>
                  </a:lnTo>
                  <a:lnTo>
                    <a:pt x="10056" y="16510"/>
                  </a:lnTo>
                  <a:close/>
                </a:path>
                <a:path w="12700" h="25400">
                  <a:moveTo>
                    <a:pt x="3370" y="10413"/>
                  </a:moveTo>
                  <a:lnTo>
                    <a:pt x="2031" y="10413"/>
                  </a:lnTo>
                  <a:lnTo>
                    <a:pt x="1397" y="13716"/>
                  </a:lnTo>
                  <a:lnTo>
                    <a:pt x="1314" y="14732"/>
                  </a:lnTo>
                  <a:lnTo>
                    <a:pt x="1016" y="17018"/>
                  </a:lnTo>
                  <a:lnTo>
                    <a:pt x="1143" y="16510"/>
                  </a:lnTo>
                  <a:lnTo>
                    <a:pt x="10056" y="16510"/>
                  </a:lnTo>
                  <a:lnTo>
                    <a:pt x="10160" y="15621"/>
                  </a:lnTo>
                  <a:lnTo>
                    <a:pt x="10408" y="14732"/>
                  </a:lnTo>
                  <a:lnTo>
                    <a:pt x="7112" y="14732"/>
                  </a:lnTo>
                  <a:lnTo>
                    <a:pt x="6096" y="14477"/>
                  </a:lnTo>
                  <a:lnTo>
                    <a:pt x="5206" y="14350"/>
                  </a:lnTo>
                  <a:lnTo>
                    <a:pt x="4318" y="13716"/>
                  </a:lnTo>
                  <a:lnTo>
                    <a:pt x="3846" y="11937"/>
                  </a:lnTo>
                  <a:lnTo>
                    <a:pt x="3555" y="10922"/>
                  </a:lnTo>
                  <a:lnTo>
                    <a:pt x="3428" y="10668"/>
                  </a:lnTo>
                  <a:lnTo>
                    <a:pt x="3370" y="10413"/>
                  </a:lnTo>
                  <a:close/>
                </a:path>
                <a:path w="12700" h="25400">
                  <a:moveTo>
                    <a:pt x="10287" y="15239"/>
                  </a:moveTo>
                  <a:lnTo>
                    <a:pt x="10160" y="15621"/>
                  </a:lnTo>
                  <a:lnTo>
                    <a:pt x="10287" y="15239"/>
                  </a:lnTo>
                  <a:close/>
                </a:path>
                <a:path w="12700" h="25400">
                  <a:moveTo>
                    <a:pt x="10715" y="9017"/>
                  </a:moveTo>
                  <a:lnTo>
                    <a:pt x="3048" y="9017"/>
                  </a:lnTo>
                  <a:lnTo>
                    <a:pt x="3428" y="10668"/>
                  </a:lnTo>
                  <a:lnTo>
                    <a:pt x="3555" y="10922"/>
                  </a:lnTo>
                  <a:lnTo>
                    <a:pt x="4064" y="12700"/>
                  </a:lnTo>
                  <a:lnTo>
                    <a:pt x="4318" y="13716"/>
                  </a:lnTo>
                  <a:lnTo>
                    <a:pt x="5206" y="14350"/>
                  </a:lnTo>
                  <a:lnTo>
                    <a:pt x="6096" y="14477"/>
                  </a:lnTo>
                  <a:lnTo>
                    <a:pt x="7112" y="14732"/>
                  </a:lnTo>
                  <a:lnTo>
                    <a:pt x="8127" y="14350"/>
                  </a:lnTo>
                  <a:lnTo>
                    <a:pt x="8636" y="13462"/>
                  </a:lnTo>
                  <a:lnTo>
                    <a:pt x="9778" y="11937"/>
                  </a:lnTo>
                  <a:lnTo>
                    <a:pt x="10414" y="10668"/>
                  </a:lnTo>
                  <a:lnTo>
                    <a:pt x="10677" y="9525"/>
                  </a:lnTo>
                  <a:lnTo>
                    <a:pt x="10668" y="9144"/>
                  </a:lnTo>
                  <a:close/>
                </a:path>
                <a:path w="12700" h="25400">
                  <a:moveTo>
                    <a:pt x="12065" y="6041"/>
                  </a:moveTo>
                  <a:lnTo>
                    <a:pt x="11556" y="7493"/>
                  </a:lnTo>
                  <a:lnTo>
                    <a:pt x="11302" y="7747"/>
                  </a:lnTo>
                  <a:lnTo>
                    <a:pt x="11175" y="8127"/>
                  </a:lnTo>
                  <a:lnTo>
                    <a:pt x="10922" y="8636"/>
                  </a:lnTo>
                  <a:lnTo>
                    <a:pt x="10677" y="9525"/>
                  </a:lnTo>
                  <a:lnTo>
                    <a:pt x="10414" y="10668"/>
                  </a:lnTo>
                  <a:lnTo>
                    <a:pt x="9778" y="11937"/>
                  </a:lnTo>
                  <a:lnTo>
                    <a:pt x="8636" y="13462"/>
                  </a:lnTo>
                  <a:lnTo>
                    <a:pt x="8127" y="14350"/>
                  </a:lnTo>
                  <a:lnTo>
                    <a:pt x="7112" y="14732"/>
                  </a:lnTo>
                  <a:lnTo>
                    <a:pt x="10408" y="14732"/>
                  </a:lnTo>
                  <a:lnTo>
                    <a:pt x="10977" y="12700"/>
                  </a:lnTo>
                  <a:lnTo>
                    <a:pt x="11074" y="11937"/>
                  </a:lnTo>
                  <a:lnTo>
                    <a:pt x="11556" y="9525"/>
                  </a:lnTo>
                  <a:lnTo>
                    <a:pt x="11429" y="8889"/>
                  </a:lnTo>
                  <a:lnTo>
                    <a:pt x="11684" y="7493"/>
                  </a:lnTo>
                  <a:lnTo>
                    <a:pt x="11874" y="7493"/>
                  </a:lnTo>
                  <a:lnTo>
                    <a:pt x="12043" y="6476"/>
                  </a:lnTo>
                  <a:lnTo>
                    <a:pt x="12065" y="6041"/>
                  </a:lnTo>
                  <a:close/>
                </a:path>
                <a:path w="12700" h="25400">
                  <a:moveTo>
                    <a:pt x="2825" y="8255"/>
                  </a:moveTo>
                  <a:lnTo>
                    <a:pt x="2286" y="8255"/>
                  </a:lnTo>
                  <a:lnTo>
                    <a:pt x="1904" y="10795"/>
                  </a:lnTo>
                  <a:lnTo>
                    <a:pt x="2031" y="10413"/>
                  </a:lnTo>
                  <a:lnTo>
                    <a:pt x="3370" y="10413"/>
                  </a:lnTo>
                  <a:lnTo>
                    <a:pt x="3165" y="9525"/>
                  </a:lnTo>
                  <a:lnTo>
                    <a:pt x="2825" y="8255"/>
                  </a:lnTo>
                  <a:close/>
                </a:path>
                <a:path w="12700" h="25400">
                  <a:moveTo>
                    <a:pt x="2673" y="6421"/>
                  </a:moveTo>
                  <a:lnTo>
                    <a:pt x="2794" y="8127"/>
                  </a:lnTo>
                  <a:lnTo>
                    <a:pt x="3048" y="9144"/>
                  </a:lnTo>
                  <a:lnTo>
                    <a:pt x="10715" y="9017"/>
                  </a:lnTo>
                  <a:lnTo>
                    <a:pt x="11049" y="8127"/>
                  </a:lnTo>
                  <a:lnTo>
                    <a:pt x="11302" y="7747"/>
                  </a:lnTo>
                  <a:lnTo>
                    <a:pt x="3175" y="7747"/>
                  </a:lnTo>
                  <a:lnTo>
                    <a:pt x="3048" y="7493"/>
                  </a:lnTo>
                  <a:lnTo>
                    <a:pt x="2673" y="6421"/>
                  </a:lnTo>
                  <a:close/>
                </a:path>
                <a:path w="12700" h="25400">
                  <a:moveTo>
                    <a:pt x="3048" y="9017"/>
                  </a:moveTo>
                  <a:close/>
                </a:path>
                <a:path w="12700" h="25400">
                  <a:moveTo>
                    <a:pt x="11049" y="8127"/>
                  </a:moveTo>
                  <a:lnTo>
                    <a:pt x="10668" y="9144"/>
                  </a:lnTo>
                  <a:lnTo>
                    <a:pt x="10922" y="8636"/>
                  </a:lnTo>
                  <a:lnTo>
                    <a:pt x="11049" y="8127"/>
                  </a:lnTo>
                  <a:close/>
                </a:path>
                <a:path w="12700" h="25400">
                  <a:moveTo>
                    <a:pt x="10795" y="9017"/>
                  </a:moveTo>
                  <a:close/>
                </a:path>
                <a:path w="12700" h="25400">
                  <a:moveTo>
                    <a:pt x="10795" y="9017"/>
                  </a:moveTo>
                  <a:close/>
                </a:path>
                <a:path w="12700" h="25400">
                  <a:moveTo>
                    <a:pt x="10826" y="9017"/>
                  </a:moveTo>
                  <a:close/>
                </a:path>
                <a:path w="12700" h="25400">
                  <a:moveTo>
                    <a:pt x="10922" y="8636"/>
                  </a:moveTo>
                  <a:lnTo>
                    <a:pt x="10731" y="9017"/>
                  </a:lnTo>
                  <a:lnTo>
                    <a:pt x="10922" y="8636"/>
                  </a:lnTo>
                  <a:close/>
                </a:path>
                <a:path w="12700" h="25400">
                  <a:moveTo>
                    <a:pt x="2397" y="5634"/>
                  </a:moveTo>
                  <a:lnTo>
                    <a:pt x="2286" y="5969"/>
                  </a:lnTo>
                  <a:lnTo>
                    <a:pt x="2159" y="8889"/>
                  </a:lnTo>
                  <a:lnTo>
                    <a:pt x="2286" y="8255"/>
                  </a:lnTo>
                  <a:lnTo>
                    <a:pt x="2825" y="8255"/>
                  </a:lnTo>
                  <a:lnTo>
                    <a:pt x="2647" y="6350"/>
                  </a:lnTo>
                  <a:lnTo>
                    <a:pt x="2413" y="6350"/>
                  </a:lnTo>
                  <a:lnTo>
                    <a:pt x="2397" y="5634"/>
                  </a:lnTo>
                  <a:close/>
                </a:path>
                <a:path w="12700" h="25400">
                  <a:moveTo>
                    <a:pt x="11684" y="7493"/>
                  </a:moveTo>
                  <a:lnTo>
                    <a:pt x="11429" y="8889"/>
                  </a:lnTo>
                  <a:lnTo>
                    <a:pt x="11525" y="8636"/>
                  </a:lnTo>
                  <a:lnTo>
                    <a:pt x="11649" y="7874"/>
                  </a:lnTo>
                  <a:lnTo>
                    <a:pt x="11684" y="7493"/>
                  </a:lnTo>
                  <a:close/>
                </a:path>
                <a:path w="12700" h="25400">
                  <a:moveTo>
                    <a:pt x="11597" y="8442"/>
                  </a:moveTo>
                  <a:lnTo>
                    <a:pt x="11429" y="8889"/>
                  </a:lnTo>
                  <a:lnTo>
                    <a:pt x="11597" y="8442"/>
                  </a:lnTo>
                  <a:close/>
                </a:path>
                <a:path w="12700" h="25400">
                  <a:moveTo>
                    <a:pt x="11175" y="8127"/>
                  </a:moveTo>
                  <a:lnTo>
                    <a:pt x="10922" y="8636"/>
                  </a:lnTo>
                  <a:lnTo>
                    <a:pt x="11175" y="8127"/>
                  </a:lnTo>
                  <a:close/>
                </a:path>
                <a:path w="12700" h="25400">
                  <a:moveTo>
                    <a:pt x="11874" y="7493"/>
                  </a:moveTo>
                  <a:lnTo>
                    <a:pt x="11684" y="7493"/>
                  </a:lnTo>
                  <a:lnTo>
                    <a:pt x="11597" y="8442"/>
                  </a:lnTo>
                  <a:lnTo>
                    <a:pt x="11832" y="7747"/>
                  </a:lnTo>
                  <a:lnTo>
                    <a:pt x="11874" y="7493"/>
                  </a:lnTo>
                  <a:close/>
                </a:path>
                <a:path w="12700" h="25400">
                  <a:moveTo>
                    <a:pt x="2794" y="5334"/>
                  </a:moveTo>
                  <a:lnTo>
                    <a:pt x="2692" y="6476"/>
                  </a:lnTo>
                  <a:lnTo>
                    <a:pt x="3048" y="7493"/>
                  </a:lnTo>
                  <a:lnTo>
                    <a:pt x="3175" y="7747"/>
                  </a:lnTo>
                  <a:lnTo>
                    <a:pt x="2794" y="5334"/>
                  </a:lnTo>
                  <a:close/>
                </a:path>
                <a:path w="12700" h="25400">
                  <a:moveTo>
                    <a:pt x="12065" y="5334"/>
                  </a:moveTo>
                  <a:lnTo>
                    <a:pt x="2794" y="5334"/>
                  </a:lnTo>
                  <a:lnTo>
                    <a:pt x="3175" y="7747"/>
                  </a:lnTo>
                  <a:lnTo>
                    <a:pt x="11302" y="7747"/>
                  </a:lnTo>
                  <a:lnTo>
                    <a:pt x="11556" y="7493"/>
                  </a:lnTo>
                  <a:lnTo>
                    <a:pt x="11957" y="6350"/>
                  </a:lnTo>
                  <a:lnTo>
                    <a:pt x="12065" y="5334"/>
                  </a:lnTo>
                  <a:close/>
                </a:path>
                <a:path w="12700" h="25400">
                  <a:moveTo>
                    <a:pt x="12065" y="4825"/>
                  </a:moveTo>
                  <a:lnTo>
                    <a:pt x="2667" y="4825"/>
                  </a:lnTo>
                  <a:lnTo>
                    <a:pt x="2540" y="6041"/>
                  </a:lnTo>
                  <a:lnTo>
                    <a:pt x="2673" y="6421"/>
                  </a:lnTo>
                  <a:lnTo>
                    <a:pt x="2794" y="5334"/>
                  </a:lnTo>
                  <a:lnTo>
                    <a:pt x="12065" y="5334"/>
                  </a:lnTo>
                  <a:lnTo>
                    <a:pt x="12065" y="4825"/>
                  </a:lnTo>
                  <a:close/>
                </a:path>
                <a:path w="12700" h="25400">
                  <a:moveTo>
                    <a:pt x="2488" y="5895"/>
                  </a:moveTo>
                  <a:lnTo>
                    <a:pt x="2413" y="6350"/>
                  </a:lnTo>
                  <a:lnTo>
                    <a:pt x="2647" y="6350"/>
                  </a:lnTo>
                  <a:lnTo>
                    <a:pt x="2488" y="5895"/>
                  </a:lnTo>
                  <a:close/>
                </a:path>
                <a:path w="12700" h="25400">
                  <a:moveTo>
                    <a:pt x="12065" y="3524"/>
                  </a:moveTo>
                  <a:lnTo>
                    <a:pt x="12065" y="6041"/>
                  </a:lnTo>
                  <a:lnTo>
                    <a:pt x="12312" y="5334"/>
                  </a:lnTo>
                  <a:lnTo>
                    <a:pt x="12412" y="4825"/>
                  </a:lnTo>
                  <a:lnTo>
                    <a:pt x="12065" y="3524"/>
                  </a:lnTo>
                  <a:close/>
                </a:path>
                <a:path w="12700" h="25400">
                  <a:moveTo>
                    <a:pt x="2667" y="4825"/>
                  </a:moveTo>
                  <a:lnTo>
                    <a:pt x="2497" y="5334"/>
                  </a:lnTo>
                  <a:lnTo>
                    <a:pt x="2488" y="5895"/>
                  </a:lnTo>
                  <a:lnTo>
                    <a:pt x="2667" y="4825"/>
                  </a:lnTo>
                  <a:close/>
                </a:path>
                <a:path w="12700" h="25400">
                  <a:moveTo>
                    <a:pt x="2540" y="3048"/>
                  </a:moveTo>
                  <a:lnTo>
                    <a:pt x="2159" y="4952"/>
                  </a:lnTo>
                  <a:lnTo>
                    <a:pt x="2397" y="5634"/>
                  </a:lnTo>
                  <a:lnTo>
                    <a:pt x="2540" y="3048"/>
                  </a:lnTo>
                  <a:close/>
                </a:path>
                <a:path w="12700" h="25400">
                  <a:moveTo>
                    <a:pt x="7302" y="11"/>
                  </a:moveTo>
                  <a:lnTo>
                    <a:pt x="2413" y="5587"/>
                  </a:lnTo>
                  <a:lnTo>
                    <a:pt x="2667" y="4825"/>
                  </a:lnTo>
                  <a:lnTo>
                    <a:pt x="12065" y="4825"/>
                  </a:lnTo>
                  <a:lnTo>
                    <a:pt x="11938" y="3048"/>
                  </a:lnTo>
                  <a:lnTo>
                    <a:pt x="9851" y="961"/>
                  </a:lnTo>
                  <a:lnTo>
                    <a:pt x="9144" y="635"/>
                  </a:lnTo>
                  <a:lnTo>
                    <a:pt x="7506" y="50"/>
                  </a:lnTo>
                  <a:lnTo>
                    <a:pt x="7302" y="11"/>
                  </a:lnTo>
                  <a:close/>
                </a:path>
                <a:path w="12700" h="25400">
                  <a:moveTo>
                    <a:pt x="9851" y="961"/>
                  </a:moveTo>
                  <a:lnTo>
                    <a:pt x="11938" y="3048"/>
                  </a:lnTo>
                  <a:lnTo>
                    <a:pt x="12065" y="3524"/>
                  </a:lnTo>
                  <a:lnTo>
                    <a:pt x="12065" y="3048"/>
                  </a:lnTo>
                  <a:lnTo>
                    <a:pt x="10795" y="1397"/>
                  </a:lnTo>
                  <a:lnTo>
                    <a:pt x="9851" y="961"/>
                  </a:lnTo>
                  <a:close/>
                </a:path>
                <a:path w="12700" h="25400">
                  <a:moveTo>
                    <a:pt x="4692" y="964"/>
                  </a:moveTo>
                  <a:lnTo>
                    <a:pt x="3682" y="1397"/>
                  </a:lnTo>
                  <a:lnTo>
                    <a:pt x="2540" y="3048"/>
                  </a:lnTo>
                  <a:lnTo>
                    <a:pt x="3937" y="1650"/>
                  </a:lnTo>
                  <a:lnTo>
                    <a:pt x="4692" y="964"/>
                  </a:lnTo>
                  <a:close/>
                </a:path>
                <a:path w="12700" h="25400">
                  <a:moveTo>
                    <a:pt x="7098" y="50"/>
                  </a:moveTo>
                  <a:lnTo>
                    <a:pt x="5334" y="381"/>
                  </a:lnTo>
                  <a:lnTo>
                    <a:pt x="4692" y="964"/>
                  </a:lnTo>
                  <a:lnTo>
                    <a:pt x="5461" y="635"/>
                  </a:lnTo>
                  <a:lnTo>
                    <a:pt x="7098" y="50"/>
                  </a:lnTo>
                  <a:close/>
                </a:path>
                <a:path w="12700" h="25400">
                  <a:moveTo>
                    <a:pt x="7506" y="50"/>
                  </a:moveTo>
                  <a:lnTo>
                    <a:pt x="9144" y="635"/>
                  </a:lnTo>
                  <a:lnTo>
                    <a:pt x="9851" y="961"/>
                  </a:lnTo>
                  <a:lnTo>
                    <a:pt x="9271" y="381"/>
                  </a:lnTo>
                  <a:lnTo>
                    <a:pt x="7506" y="50"/>
                  </a:lnTo>
                  <a:close/>
                </a:path>
                <a:path w="12700" h="25400">
                  <a:moveTo>
                    <a:pt x="7239" y="0"/>
                  </a:moveTo>
                  <a:lnTo>
                    <a:pt x="7098" y="50"/>
                  </a:lnTo>
                  <a:lnTo>
                    <a:pt x="7302" y="11"/>
                  </a:lnTo>
                  <a:close/>
                </a:path>
                <a:path w="12700" h="25400">
                  <a:moveTo>
                    <a:pt x="7366" y="0"/>
                  </a:moveTo>
                  <a:lnTo>
                    <a:pt x="7506" y="50"/>
                  </a:lnTo>
                  <a:lnTo>
                    <a:pt x="736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0348B208-E9DF-46B2-8331-8817151E12AF}"/>
                </a:ext>
              </a:extLst>
            </p:cNvPr>
            <p:cNvSpPr/>
            <p:nvPr/>
          </p:nvSpPr>
          <p:spPr>
            <a:xfrm>
              <a:off x="7214615" y="1530096"/>
              <a:ext cx="3800855" cy="50657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BEC56955-4BFE-4191-A214-0C5A90FEC16B}"/>
                </a:ext>
              </a:extLst>
            </p:cNvPr>
            <p:cNvSpPr/>
            <p:nvPr/>
          </p:nvSpPr>
          <p:spPr>
            <a:xfrm>
              <a:off x="240791" y="1499616"/>
              <a:ext cx="6681216" cy="50109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870726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리스트 요소 추가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795803" cy="1601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820491"/>
            <a:ext cx="5607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 = [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a.append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'yellow'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1601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['red', 'green', 'blue', 'yellow’]</a:t>
            </a:r>
          </a:p>
          <a:p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2)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2639122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리스트 요소 삭제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795803" cy="35409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820491"/>
            <a:ext cx="56079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 = [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 = 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a.index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a.remove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a.clear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2</a:t>
            </a:r>
          </a:p>
          <a:p>
            <a:r>
              <a:rPr lang="en-US" altLang="ko-KR">
                <a:solidFill>
                  <a:schemeClr val="bg1"/>
                </a:solidFill>
              </a:rPr>
              <a:t>[10, 20, 40, 50, 60, 70, 80, 100]</a:t>
            </a:r>
          </a:p>
          <a:p>
            <a:r>
              <a:rPr lang="en-US" altLang="ko-KR">
                <a:solidFill>
                  <a:schemeClr val="bg1"/>
                </a:solidFill>
              </a:rPr>
              <a:t>[]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3)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4266536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리스트 주요 메소드</a:t>
              </a:r>
              <a:endParaRPr lang="ko-KR" altLang="en-US" sz="32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77AB5B-27E4-4780-B735-13AE818715F1}"/>
              </a:ext>
            </a:extLst>
          </p:cNvPr>
          <p:cNvSpPr/>
          <p:nvPr/>
        </p:nvSpPr>
        <p:spPr>
          <a:xfrm>
            <a:off x="1976923" y="1869180"/>
            <a:ext cx="7650553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bg1"/>
                </a:solidFill>
              </a:rPr>
              <a:t>내장 메소드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3841C5-8A26-43F5-8972-11E47D9CA7AA}"/>
              </a:ext>
            </a:extLst>
          </p:cNvPr>
          <p:cNvCxnSpPr>
            <a:cxnSpLocks/>
          </p:cNvCxnSpPr>
          <p:nvPr/>
        </p:nvCxnSpPr>
        <p:spPr>
          <a:xfrm>
            <a:off x="3626069" y="1869180"/>
            <a:ext cx="0" cy="42438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6B878-9781-4D14-8BBC-C55FC8905217}"/>
              </a:ext>
            </a:extLst>
          </p:cNvPr>
          <p:cNvCxnSpPr>
            <a:cxnSpLocks/>
          </p:cNvCxnSpPr>
          <p:nvPr/>
        </p:nvCxnSpPr>
        <p:spPr>
          <a:xfrm flipH="1">
            <a:off x="1976924" y="2804718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09B2C0-7DB1-4351-BF23-12E03C13369B}"/>
              </a:ext>
            </a:extLst>
          </p:cNvPr>
          <p:cNvCxnSpPr>
            <a:cxnSpLocks/>
          </p:cNvCxnSpPr>
          <p:nvPr/>
        </p:nvCxnSpPr>
        <p:spPr>
          <a:xfrm flipH="1">
            <a:off x="1976924" y="3372276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E1D0D5-C5E7-43FE-B119-1D3DF211C5D4}"/>
              </a:ext>
            </a:extLst>
          </p:cNvPr>
          <p:cNvCxnSpPr>
            <a:cxnSpLocks/>
          </p:cNvCxnSpPr>
          <p:nvPr/>
        </p:nvCxnSpPr>
        <p:spPr>
          <a:xfrm flipH="1">
            <a:off x="1976924" y="3939777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399F9E-D69B-4496-B90A-8F61162E10F2}"/>
              </a:ext>
            </a:extLst>
          </p:cNvPr>
          <p:cNvCxnSpPr>
            <a:cxnSpLocks/>
          </p:cNvCxnSpPr>
          <p:nvPr/>
        </p:nvCxnSpPr>
        <p:spPr>
          <a:xfrm flipH="1">
            <a:off x="1976924" y="4528357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C68974-6591-4C9C-86AF-A08596652E41}"/>
              </a:ext>
            </a:extLst>
          </p:cNvPr>
          <p:cNvCxnSpPr>
            <a:cxnSpLocks/>
          </p:cNvCxnSpPr>
          <p:nvPr/>
        </p:nvCxnSpPr>
        <p:spPr>
          <a:xfrm flipH="1">
            <a:off x="1976924" y="5127447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2FA5523-5162-4FF5-9FDC-43436471410E}"/>
              </a:ext>
            </a:extLst>
          </p:cNvPr>
          <p:cNvCxnSpPr>
            <a:cxnSpLocks/>
          </p:cNvCxnSpPr>
          <p:nvPr/>
        </p:nvCxnSpPr>
        <p:spPr>
          <a:xfrm flipH="1">
            <a:off x="1976924" y="5642454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F2212E-2B75-4FC9-963B-E93D8A7281CD}"/>
              </a:ext>
            </a:extLst>
          </p:cNvPr>
          <p:cNvSpPr txBox="1"/>
          <p:nvPr/>
        </p:nvSpPr>
        <p:spPr>
          <a:xfrm>
            <a:off x="2175641" y="2330960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append()</a:t>
            </a:r>
            <a:endParaRPr lang="ko-KR" alt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E35764-B6CB-4950-89C3-1ABC6AD7FCA7}"/>
              </a:ext>
            </a:extLst>
          </p:cNvPr>
          <p:cNvSpPr txBox="1"/>
          <p:nvPr/>
        </p:nvSpPr>
        <p:spPr>
          <a:xfrm>
            <a:off x="3767365" y="2330960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리스트의 끝에 요소를 추가한다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03C83-3C11-46C7-996D-3993E5BD5EDC}"/>
              </a:ext>
            </a:extLst>
          </p:cNvPr>
          <p:cNvSpPr txBox="1"/>
          <p:nvPr/>
        </p:nvSpPr>
        <p:spPr>
          <a:xfrm>
            <a:off x="5802199" y="1887626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6CC81-3071-4AF5-AB33-2A0DAB017B5C}"/>
              </a:ext>
            </a:extLst>
          </p:cNvPr>
          <p:cNvSpPr txBox="1"/>
          <p:nvPr/>
        </p:nvSpPr>
        <p:spPr>
          <a:xfrm>
            <a:off x="2175641" y="2871787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insert()</a:t>
            </a:r>
            <a:endParaRPr lang="ko-KR" altLang="en-US" sz="2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6F2FC8-D506-458E-A85A-69072242CF85}"/>
              </a:ext>
            </a:extLst>
          </p:cNvPr>
          <p:cNvSpPr txBox="1"/>
          <p:nvPr/>
        </p:nvSpPr>
        <p:spPr>
          <a:xfrm>
            <a:off x="3767365" y="2871787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특정 위치에 요소를 추가한다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107865-36BB-49E4-98F1-D0B165BF06CF}"/>
              </a:ext>
            </a:extLst>
          </p:cNvPr>
          <p:cNvSpPr txBox="1"/>
          <p:nvPr/>
        </p:nvSpPr>
        <p:spPr>
          <a:xfrm>
            <a:off x="2175641" y="3460366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extend()</a:t>
            </a:r>
            <a:endParaRPr lang="ko-KR" altLang="en-US" sz="2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007530-AC89-4CBD-9115-1D253545139D}"/>
              </a:ext>
            </a:extLst>
          </p:cNvPr>
          <p:cNvSpPr txBox="1"/>
          <p:nvPr/>
        </p:nvSpPr>
        <p:spPr>
          <a:xfrm>
            <a:off x="3767365" y="3460366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리스트의 끝에 또 다른 리스트를 병합한다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94E797-302F-428A-AD2B-5DAD2A843E27}"/>
              </a:ext>
            </a:extLst>
          </p:cNvPr>
          <p:cNvSpPr txBox="1"/>
          <p:nvPr/>
        </p:nvSpPr>
        <p:spPr>
          <a:xfrm>
            <a:off x="2175641" y="4027866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index()</a:t>
            </a:r>
            <a:endParaRPr lang="ko-KR" altLang="en-US" sz="2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EA8A93-B869-48DF-877A-76E7311FDC28}"/>
              </a:ext>
            </a:extLst>
          </p:cNvPr>
          <p:cNvSpPr txBox="1"/>
          <p:nvPr/>
        </p:nvSpPr>
        <p:spPr>
          <a:xfrm>
            <a:off x="3767365" y="4027866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특정 값을 가진 첫 번째 요소의 인덱스를 얻는다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EBC6D2-4B2C-4E3E-BBEC-2E12B61F47EA}"/>
              </a:ext>
            </a:extLst>
          </p:cNvPr>
          <p:cNvSpPr txBox="1"/>
          <p:nvPr/>
        </p:nvSpPr>
        <p:spPr>
          <a:xfrm>
            <a:off x="2175641" y="4626955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pop()</a:t>
            </a:r>
            <a:endParaRPr lang="ko-KR" alt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90467-AAD4-4775-AC94-99DF9EE10A12}"/>
              </a:ext>
            </a:extLst>
          </p:cNvPr>
          <p:cNvSpPr txBox="1"/>
          <p:nvPr/>
        </p:nvSpPr>
        <p:spPr>
          <a:xfrm>
            <a:off x="3767365" y="4626955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특정 위치의 요소를 삭제한다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70E4FB-FFB6-4498-8AE4-3E2C8F44B79A}"/>
              </a:ext>
            </a:extLst>
          </p:cNvPr>
          <p:cNvSpPr txBox="1"/>
          <p:nvPr/>
        </p:nvSpPr>
        <p:spPr>
          <a:xfrm>
            <a:off x="2175641" y="5171840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remove()</a:t>
            </a:r>
            <a:endParaRPr lang="ko-KR" altLang="en-US" sz="2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859734-9FDE-490F-B3BE-2E37B9581959}"/>
              </a:ext>
            </a:extLst>
          </p:cNvPr>
          <p:cNvSpPr txBox="1"/>
          <p:nvPr/>
        </p:nvSpPr>
        <p:spPr>
          <a:xfrm>
            <a:off x="3767365" y="5171840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특정 값을 가진 요소를 삭제한다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B6FD12-5AE3-4D82-8BF0-E1B1ED62293E}"/>
              </a:ext>
            </a:extLst>
          </p:cNvPr>
          <p:cNvSpPr txBox="1"/>
          <p:nvPr/>
        </p:nvSpPr>
        <p:spPr>
          <a:xfrm>
            <a:off x="2175641" y="5687801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sort()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1F4AF5-EA9B-415B-B471-A844AB2171E1}"/>
              </a:ext>
            </a:extLst>
          </p:cNvPr>
          <p:cNvSpPr txBox="1"/>
          <p:nvPr/>
        </p:nvSpPr>
        <p:spPr>
          <a:xfrm>
            <a:off x="3767365" y="5687801"/>
            <a:ext cx="586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리스트를 정렬한다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10858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함수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DF8E7D82-7F87-4C84-A16A-7B328B09B550}"/>
              </a:ext>
            </a:extLst>
          </p:cNvPr>
          <p:cNvSpPr txBox="1"/>
          <p:nvPr/>
        </p:nvSpPr>
        <p:spPr>
          <a:xfrm>
            <a:off x="5426111" y="2155999"/>
            <a:ext cx="13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1 - 8</a:t>
            </a:r>
          </a:p>
        </p:txBody>
      </p:sp>
    </p:spTree>
    <p:extLst>
      <p:ext uri="{BB962C8B-B14F-4D97-AF65-F5344CB8AC3E}">
        <p14:creationId xmlns:p14="http://schemas.microsoft.com/office/powerpoint/2010/main" val="1125821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함수 정의와 호출</a:t>
              </a:r>
              <a:endParaRPr lang="ko-KR" altLang="en-US" sz="32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2833F7-1797-46A2-9F56-FF0BC5AFCCBF}"/>
              </a:ext>
            </a:extLst>
          </p:cNvPr>
          <p:cNvSpPr/>
          <p:nvPr/>
        </p:nvSpPr>
        <p:spPr>
          <a:xfrm>
            <a:off x="2817751" y="2382819"/>
            <a:ext cx="6178778" cy="1897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EFC42-7FC8-4EB5-89C3-0FA935013F6D}"/>
              </a:ext>
            </a:extLst>
          </p:cNvPr>
          <p:cNvSpPr txBox="1"/>
          <p:nvPr/>
        </p:nvSpPr>
        <p:spPr>
          <a:xfrm>
            <a:off x="3005625" y="2490282"/>
            <a:ext cx="48255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2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77AB5B-27E4-4780-B735-13AE818715F1}"/>
              </a:ext>
            </a:extLst>
          </p:cNvPr>
          <p:cNvSpPr/>
          <p:nvPr/>
        </p:nvSpPr>
        <p:spPr>
          <a:xfrm>
            <a:off x="2817751" y="196766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정의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호출</a:t>
            </a: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5549ED7E-C536-43C3-BABD-3B335E6F5F66}"/>
              </a:ext>
            </a:extLst>
          </p:cNvPr>
          <p:cNvSpPr/>
          <p:nvPr/>
        </p:nvSpPr>
        <p:spPr>
          <a:xfrm>
            <a:off x="6816285" y="2571519"/>
            <a:ext cx="325820" cy="588579"/>
          </a:xfrm>
          <a:prstGeom prst="rightBrac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97DFAA-57D4-4160-A87F-3B82B373612D}"/>
              </a:ext>
            </a:extLst>
          </p:cNvPr>
          <p:cNvSpPr txBox="1"/>
          <p:nvPr/>
        </p:nvSpPr>
        <p:spPr>
          <a:xfrm>
            <a:off x="7310271" y="2681142"/>
            <a:ext cx="168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함수 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A0E64C-EF45-40E6-9D16-324E4D6DA36E}"/>
              </a:ext>
            </a:extLst>
          </p:cNvPr>
          <p:cNvSpPr txBox="1"/>
          <p:nvPr/>
        </p:nvSpPr>
        <p:spPr>
          <a:xfrm>
            <a:off x="7310271" y="3429000"/>
            <a:ext cx="168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함수 호출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4BF62-C978-454B-A312-67927624A090}"/>
              </a:ext>
            </a:extLst>
          </p:cNvPr>
          <p:cNvSpPr txBox="1"/>
          <p:nvPr/>
        </p:nvSpPr>
        <p:spPr>
          <a:xfrm>
            <a:off x="7310271" y="3798332"/>
            <a:ext cx="168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함수 호출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52C2F0C-89D2-40AB-AC8B-D76F85F689E0}"/>
              </a:ext>
            </a:extLst>
          </p:cNvPr>
          <p:cNvCxnSpPr/>
          <p:nvPr/>
        </p:nvCxnSpPr>
        <p:spPr>
          <a:xfrm>
            <a:off x="4188698" y="3613666"/>
            <a:ext cx="295340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DF0CF7-9922-46D7-9B9C-86B95E7A485C}"/>
              </a:ext>
            </a:extLst>
          </p:cNvPr>
          <p:cNvCxnSpPr/>
          <p:nvPr/>
        </p:nvCxnSpPr>
        <p:spPr>
          <a:xfrm>
            <a:off x="4188698" y="3928976"/>
            <a:ext cx="295340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067631-DCD1-48BF-86E1-B7D1F124AA6E}"/>
              </a:ext>
            </a:extLst>
          </p:cNvPr>
          <p:cNvSpPr/>
          <p:nvPr/>
        </p:nvSpPr>
        <p:spPr>
          <a:xfrm>
            <a:off x="2817751" y="4909983"/>
            <a:ext cx="3814603" cy="1133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8CABD-FD11-48E0-AA47-DD3DBDA5E775}"/>
              </a:ext>
            </a:extLst>
          </p:cNvPr>
          <p:cNvSpPr txBox="1"/>
          <p:nvPr/>
        </p:nvSpPr>
        <p:spPr>
          <a:xfrm>
            <a:off x="2915852" y="5017446"/>
            <a:ext cx="371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  <a:p>
            <a:r>
              <a:rPr lang="ko-KR" altLang="en-US">
                <a:solidFill>
                  <a:schemeClr val="bg1"/>
                </a:solidFill>
              </a:rPr>
              <a:t>안녕하세요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94CECD-6C5B-40B7-A7A9-203322F4CF45}"/>
              </a:ext>
            </a:extLst>
          </p:cNvPr>
          <p:cNvSpPr/>
          <p:nvPr/>
        </p:nvSpPr>
        <p:spPr>
          <a:xfrm>
            <a:off x="2817751" y="4494826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858812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매개 변수란</a:t>
              </a:r>
              <a:r>
                <a:rPr lang="en-US" altLang="ko-KR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ko-KR" altLang="en-US" sz="32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2833F7-1797-46A2-9F56-FF0BC5AFCCBF}"/>
              </a:ext>
            </a:extLst>
          </p:cNvPr>
          <p:cNvSpPr/>
          <p:nvPr/>
        </p:nvSpPr>
        <p:spPr>
          <a:xfrm>
            <a:off x="2464490" y="2527619"/>
            <a:ext cx="7724125" cy="27146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EFC42-7FC8-4EB5-89C3-0FA935013F6D}"/>
              </a:ext>
            </a:extLst>
          </p:cNvPr>
          <p:cNvSpPr txBox="1"/>
          <p:nvPr/>
        </p:nvSpPr>
        <p:spPr>
          <a:xfrm>
            <a:off x="2652365" y="2635081"/>
            <a:ext cx="4825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함수명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매개변수</a:t>
            </a:r>
            <a:r>
              <a:rPr lang="en-US" altLang="ko-KR" sz="2000">
                <a:solidFill>
                  <a:srgbClr val="D4D4D4"/>
                </a:solidFill>
                <a:latin typeface="Consolas" panose="020B0609020204030204" pitchFamily="49" charset="0"/>
              </a:rPr>
              <a:t>1,</a:t>
            </a:r>
            <a:r>
              <a:rPr lang="ko-KR" altLang="en-US" sz="2000">
                <a:solidFill>
                  <a:srgbClr val="D4D4D4"/>
                </a:solidFill>
                <a:latin typeface="Consolas" panose="020B0609020204030204" pitchFamily="49" charset="0"/>
              </a:rPr>
              <a:t>매개변수</a:t>
            </a:r>
            <a:r>
              <a:rPr lang="en-US" altLang="ko-KR" sz="2000">
                <a:solidFill>
                  <a:srgbClr val="D4D4D4"/>
                </a:solidFill>
                <a:latin typeface="Consolas" panose="020B0609020204030204" pitchFamily="49" charset="0"/>
              </a:rPr>
              <a:t>2 ..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문장 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 sz="2000">
                <a:solidFill>
                  <a:srgbClr val="DCDCAA"/>
                </a:solidFill>
                <a:latin typeface="Consolas" panose="020B0609020204030204" pitchFamily="49" charset="0"/>
              </a:rPr>
              <a:t>문장 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altLang="ko-KR" sz="200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endParaRPr lang="en-US" altLang="ko-KR" sz="2000" b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2000" err="1">
                <a:solidFill>
                  <a:srgbClr val="DCDCAA"/>
                </a:solidFill>
                <a:latin typeface="Consolas" panose="020B0609020204030204" pitchFamily="49" charset="0"/>
              </a:rPr>
              <a:t>함수명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2000" err="1">
                <a:solidFill>
                  <a:srgbClr val="DCDCAA"/>
                </a:solidFill>
                <a:latin typeface="Consolas" panose="020B0609020204030204" pitchFamily="49" charset="0"/>
              </a:rPr>
              <a:t>입력값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1, </a:t>
            </a:r>
            <a:r>
              <a:rPr lang="ko-KR" altLang="en-US" sz="2000" err="1">
                <a:solidFill>
                  <a:srgbClr val="DCDCAA"/>
                </a:solidFill>
                <a:latin typeface="Consolas" panose="020B0609020204030204" pitchFamily="49" charset="0"/>
              </a:rPr>
              <a:t>입력값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2, …)</a:t>
            </a:r>
            <a:endParaRPr lang="en-US" altLang="ko-KR" sz="2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2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77AB5B-27E4-4780-B735-13AE818715F1}"/>
              </a:ext>
            </a:extLst>
          </p:cNvPr>
          <p:cNvSpPr/>
          <p:nvPr/>
        </p:nvSpPr>
        <p:spPr>
          <a:xfrm>
            <a:off x="2464491" y="2112461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서식</a:t>
            </a: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5549ED7E-C536-43C3-BABD-3B335E6F5F66}"/>
              </a:ext>
            </a:extLst>
          </p:cNvPr>
          <p:cNvSpPr/>
          <p:nvPr/>
        </p:nvSpPr>
        <p:spPr>
          <a:xfrm>
            <a:off x="8149283" y="2716318"/>
            <a:ext cx="325820" cy="588579"/>
          </a:xfrm>
          <a:prstGeom prst="rightBrac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97DFAA-57D4-4160-A87F-3B82B373612D}"/>
              </a:ext>
            </a:extLst>
          </p:cNvPr>
          <p:cNvSpPr txBox="1"/>
          <p:nvPr/>
        </p:nvSpPr>
        <p:spPr>
          <a:xfrm>
            <a:off x="8643269" y="2825941"/>
            <a:ext cx="168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함수 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A0E64C-EF45-40E6-9D16-324E4D6DA36E}"/>
              </a:ext>
            </a:extLst>
          </p:cNvPr>
          <p:cNvSpPr txBox="1"/>
          <p:nvPr/>
        </p:nvSpPr>
        <p:spPr>
          <a:xfrm>
            <a:off x="8833115" y="4468952"/>
            <a:ext cx="168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함수 호출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52C2F0C-89D2-40AB-AC8B-D76F85F689E0}"/>
              </a:ext>
            </a:extLst>
          </p:cNvPr>
          <p:cNvCxnSpPr>
            <a:cxnSpLocks/>
          </p:cNvCxnSpPr>
          <p:nvPr/>
        </p:nvCxnSpPr>
        <p:spPr>
          <a:xfrm>
            <a:off x="6468620" y="4658119"/>
            <a:ext cx="188068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70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매개 변수가 </a:t>
              </a:r>
              <a:r>
                <a:rPr lang="en-US" altLang="ko-KR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 경우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695902"/>
            <a:ext cx="5795803" cy="2969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820491"/>
            <a:ext cx="56079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even_odd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 짝수이다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 홀수이다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even_odd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even_odd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>
                <a:solidFill>
                  <a:schemeClr val="bg1"/>
                </a:solidFill>
              </a:rPr>
              <a:t>은 홀수이다</a:t>
            </a:r>
          </a:p>
          <a:p>
            <a:r>
              <a:rPr lang="en-US" altLang="ko-KR">
                <a:solidFill>
                  <a:schemeClr val="bg1"/>
                </a:solidFill>
              </a:rPr>
              <a:t>16</a:t>
            </a:r>
            <a:r>
              <a:rPr lang="ko-KR" altLang="en-US">
                <a:solidFill>
                  <a:schemeClr val="bg1"/>
                </a:solidFill>
              </a:rPr>
              <a:t>은 짝수이다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1)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361951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매개 변수가 여러 개인 경우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3" y="2370796"/>
            <a:ext cx="6710203" cy="3294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495386"/>
            <a:ext cx="66162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favorate_color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님은 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을 좋아하지 않습니다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en-US" altLang="ko-KR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님은 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을 조금 좋아합니다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en-US" altLang="ko-KR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님은 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을 매우 좋아합니다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en-US" altLang="ko-KR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favorate_color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지영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빨강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favorate_color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문수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파랑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favorate_color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다진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노랑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41148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905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지영님은 빨강을 좋아하지 않습니다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r>
              <a:rPr lang="ko-KR" altLang="en-US" err="1">
                <a:solidFill>
                  <a:schemeClr val="bg1"/>
                </a:solidFill>
              </a:rPr>
              <a:t>문수님은</a:t>
            </a:r>
            <a:r>
              <a:rPr lang="ko-KR" altLang="en-US">
                <a:solidFill>
                  <a:schemeClr val="bg1"/>
                </a:solidFill>
              </a:rPr>
              <a:t> 파랑을 조금 좋아합니다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r>
              <a:rPr lang="ko-KR" altLang="en-US" err="1">
                <a:solidFill>
                  <a:schemeClr val="bg1"/>
                </a:solidFill>
              </a:rPr>
              <a:t>다진님은</a:t>
            </a:r>
            <a:r>
              <a:rPr lang="ko-KR" altLang="en-US">
                <a:solidFill>
                  <a:schemeClr val="bg1"/>
                </a:solidFill>
              </a:rPr>
              <a:t> 노랑을 매우 좋아합니다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1955640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2)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807632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파이썬의</a:t>
              </a: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내장 함수</a:t>
              </a:r>
              <a:endParaRPr lang="ko-KR" altLang="en-US" sz="32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77AB5B-27E4-4780-B735-13AE818715F1}"/>
              </a:ext>
            </a:extLst>
          </p:cNvPr>
          <p:cNvSpPr/>
          <p:nvPr/>
        </p:nvSpPr>
        <p:spPr>
          <a:xfrm>
            <a:off x="1968534" y="1835624"/>
            <a:ext cx="7650553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bg1"/>
                </a:solidFill>
              </a:rPr>
              <a:t>내장 </a:t>
            </a:r>
            <a:r>
              <a:rPr lang="ko-KR" altLang="en-US" sz="2000" err="1">
                <a:solidFill>
                  <a:schemeClr val="bg1"/>
                </a:solidFill>
              </a:rPr>
              <a:t>함수명</a:t>
            </a:r>
            <a:endParaRPr lang="ko-KR" altLang="en-US" sz="200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3841C5-8A26-43F5-8972-11E47D9CA7AA}"/>
              </a:ext>
            </a:extLst>
          </p:cNvPr>
          <p:cNvCxnSpPr>
            <a:cxnSpLocks/>
          </p:cNvCxnSpPr>
          <p:nvPr/>
        </p:nvCxnSpPr>
        <p:spPr>
          <a:xfrm>
            <a:off x="3617680" y="1835624"/>
            <a:ext cx="0" cy="42438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6B878-9781-4D14-8BBC-C55FC8905217}"/>
              </a:ext>
            </a:extLst>
          </p:cNvPr>
          <p:cNvCxnSpPr>
            <a:cxnSpLocks/>
          </p:cNvCxnSpPr>
          <p:nvPr/>
        </p:nvCxnSpPr>
        <p:spPr>
          <a:xfrm flipH="1">
            <a:off x="1968535" y="2771162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09B2C0-7DB1-4351-BF23-12E03C13369B}"/>
              </a:ext>
            </a:extLst>
          </p:cNvPr>
          <p:cNvCxnSpPr>
            <a:cxnSpLocks/>
          </p:cNvCxnSpPr>
          <p:nvPr/>
        </p:nvCxnSpPr>
        <p:spPr>
          <a:xfrm flipH="1">
            <a:off x="1968535" y="3338720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E1D0D5-C5E7-43FE-B119-1D3DF211C5D4}"/>
              </a:ext>
            </a:extLst>
          </p:cNvPr>
          <p:cNvCxnSpPr>
            <a:cxnSpLocks/>
          </p:cNvCxnSpPr>
          <p:nvPr/>
        </p:nvCxnSpPr>
        <p:spPr>
          <a:xfrm flipH="1">
            <a:off x="1968535" y="3906221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399F9E-D69B-4496-B90A-8F61162E10F2}"/>
              </a:ext>
            </a:extLst>
          </p:cNvPr>
          <p:cNvCxnSpPr>
            <a:cxnSpLocks/>
          </p:cNvCxnSpPr>
          <p:nvPr/>
        </p:nvCxnSpPr>
        <p:spPr>
          <a:xfrm flipH="1">
            <a:off x="1968535" y="4494801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C68974-6591-4C9C-86AF-A08596652E41}"/>
              </a:ext>
            </a:extLst>
          </p:cNvPr>
          <p:cNvCxnSpPr>
            <a:cxnSpLocks/>
          </p:cNvCxnSpPr>
          <p:nvPr/>
        </p:nvCxnSpPr>
        <p:spPr>
          <a:xfrm flipH="1">
            <a:off x="1968535" y="5093891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2FA5523-5162-4FF5-9FDC-43436471410E}"/>
              </a:ext>
            </a:extLst>
          </p:cNvPr>
          <p:cNvCxnSpPr>
            <a:cxnSpLocks/>
          </p:cNvCxnSpPr>
          <p:nvPr/>
        </p:nvCxnSpPr>
        <p:spPr>
          <a:xfrm flipH="1">
            <a:off x="1968535" y="5608898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F2212E-2B75-4FC9-963B-E93D8A7281CD}"/>
              </a:ext>
            </a:extLst>
          </p:cNvPr>
          <p:cNvSpPr txBox="1"/>
          <p:nvPr/>
        </p:nvSpPr>
        <p:spPr>
          <a:xfrm>
            <a:off x="2167252" y="2297404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print()</a:t>
            </a:r>
            <a:endParaRPr lang="ko-KR" alt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E35764-B6CB-4950-89C3-1ABC6AD7FCA7}"/>
              </a:ext>
            </a:extLst>
          </p:cNvPr>
          <p:cNvSpPr txBox="1"/>
          <p:nvPr/>
        </p:nvSpPr>
        <p:spPr>
          <a:xfrm>
            <a:off x="3758976" y="2297404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화면에 데이터 값을 출력함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03C83-3C11-46C7-996D-3993E5BD5EDC}"/>
              </a:ext>
            </a:extLst>
          </p:cNvPr>
          <p:cNvSpPr txBox="1"/>
          <p:nvPr/>
        </p:nvSpPr>
        <p:spPr>
          <a:xfrm>
            <a:off x="5793810" y="1854070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기능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6CC81-3071-4AF5-AB33-2A0DAB017B5C}"/>
              </a:ext>
            </a:extLst>
          </p:cNvPr>
          <p:cNvSpPr txBox="1"/>
          <p:nvPr/>
        </p:nvSpPr>
        <p:spPr>
          <a:xfrm>
            <a:off x="2167252" y="2838231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input()</a:t>
            </a:r>
            <a:endParaRPr lang="ko-KR" altLang="en-US" sz="2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6F2FC8-D506-458E-A85A-69072242CF85}"/>
              </a:ext>
            </a:extLst>
          </p:cNvPr>
          <p:cNvSpPr txBox="1"/>
          <p:nvPr/>
        </p:nvSpPr>
        <p:spPr>
          <a:xfrm>
            <a:off x="3758976" y="2838231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키보드를 통해 데이터를 </a:t>
            </a:r>
            <a:r>
              <a:rPr lang="ko-KR" altLang="en-US" sz="2000" err="1"/>
              <a:t>입력받음</a:t>
            </a:r>
            <a:endParaRPr lang="ko-KR" altLang="en-US" sz="2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107865-36BB-49E4-98F1-D0B165BF06CF}"/>
              </a:ext>
            </a:extLst>
          </p:cNvPr>
          <p:cNvSpPr txBox="1"/>
          <p:nvPr/>
        </p:nvSpPr>
        <p:spPr>
          <a:xfrm>
            <a:off x="2167252" y="3426810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range()</a:t>
            </a:r>
            <a:endParaRPr lang="ko-KR" altLang="en-US" sz="2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007530-AC89-4CBD-9115-1D253545139D}"/>
              </a:ext>
            </a:extLst>
          </p:cNvPr>
          <p:cNvSpPr txBox="1"/>
          <p:nvPr/>
        </p:nvSpPr>
        <p:spPr>
          <a:xfrm>
            <a:off x="3758976" y="3426810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정수의 범위를 설정함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94E797-302F-428A-AD2B-5DAD2A843E27}"/>
              </a:ext>
            </a:extLst>
          </p:cNvPr>
          <p:cNvSpPr txBox="1"/>
          <p:nvPr/>
        </p:nvSpPr>
        <p:spPr>
          <a:xfrm>
            <a:off x="2167252" y="3994310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list()</a:t>
            </a:r>
            <a:endParaRPr lang="ko-KR" altLang="en-US" sz="2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EA8A93-B869-48DF-877A-76E7311FDC28}"/>
              </a:ext>
            </a:extLst>
          </p:cNvPr>
          <p:cNvSpPr txBox="1"/>
          <p:nvPr/>
        </p:nvSpPr>
        <p:spPr>
          <a:xfrm>
            <a:off x="3758976" y="3994310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리스트를 생성함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EBC6D2-4B2C-4E3E-BBEC-2E12B61F47EA}"/>
              </a:ext>
            </a:extLst>
          </p:cNvPr>
          <p:cNvSpPr txBox="1"/>
          <p:nvPr/>
        </p:nvSpPr>
        <p:spPr>
          <a:xfrm>
            <a:off x="2167252" y="4593399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abs()</a:t>
            </a:r>
            <a:endParaRPr lang="ko-KR" alt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90467-AAD4-4775-AC94-99DF9EE10A12}"/>
              </a:ext>
            </a:extLst>
          </p:cNvPr>
          <p:cNvSpPr txBox="1"/>
          <p:nvPr/>
        </p:nvSpPr>
        <p:spPr>
          <a:xfrm>
            <a:off x="3758976" y="4593399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숫자의 절댓값을 구함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70E4FB-FFB6-4498-8AE4-3E2C8F44B79A}"/>
              </a:ext>
            </a:extLst>
          </p:cNvPr>
          <p:cNvSpPr txBox="1"/>
          <p:nvPr/>
        </p:nvSpPr>
        <p:spPr>
          <a:xfrm>
            <a:off x="2167252" y="5138284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err="1"/>
              <a:t>len</a:t>
            </a:r>
            <a:r>
              <a:rPr lang="en-US" altLang="ko-KR" sz="2000"/>
              <a:t>()</a:t>
            </a:r>
            <a:endParaRPr lang="ko-KR" altLang="en-US" sz="2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859734-9FDE-490F-B3BE-2E37B9581959}"/>
              </a:ext>
            </a:extLst>
          </p:cNvPr>
          <p:cNvSpPr txBox="1"/>
          <p:nvPr/>
        </p:nvSpPr>
        <p:spPr>
          <a:xfrm>
            <a:off x="3758976" y="5138284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문자열</a:t>
            </a:r>
            <a:r>
              <a:rPr lang="en-US" altLang="ko-KR" sz="2000"/>
              <a:t>, </a:t>
            </a:r>
            <a:r>
              <a:rPr lang="ko-KR" altLang="en-US" sz="2000"/>
              <a:t>리스트 등의 길이를 구함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B6FD12-5AE3-4D82-8BF0-E1B1ED62293E}"/>
              </a:ext>
            </a:extLst>
          </p:cNvPr>
          <p:cNvSpPr txBox="1"/>
          <p:nvPr/>
        </p:nvSpPr>
        <p:spPr>
          <a:xfrm>
            <a:off x="2167252" y="5654245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float()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1F4AF5-EA9B-415B-B471-A844AB2171E1}"/>
              </a:ext>
            </a:extLst>
          </p:cNvPr>
          <p:cNvSpPr txBox="1"/>
          <p:nvPr/>
        </p:nvSpPr>
        <p:spPr>
          <a:xfrm>
            <a:off x="3758976" y="5654245"/>
            <a:ext cx="586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문자열이나 정수형 숫자를 실수형 숫자로 변환함</a:t>
            </a:r>
          </a:p>
        </p:txBody>
      </p:sp>
    </p:spTree>
    <p:extLst>
      <p:ext uri="{BB962C8B-B14F-4D97-AF65-F5344CB8AC3E}">
        <p14:creationId xmlns:p14="http://schemas.microsoft.com/office/powerpoint/2010/main" val="1313639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map()</a:t>
              </a:r>
              <a:endPara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[-7, 1, 3, 5, 8, 9, 11, 13]</a:t>
            </a:r>
          </a:p>
          <a:p>
            <a:r>
              <a:rPr lang="en-US" altLang="ko-KR">
                <a:solidFill>
                  <a:schemeClr val="bg1"/>
                </a:solidFill>
              </a:rPr>
              <a:t>[13, 11, 9, 8, 5, 3, 1, -7]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B575F9-B5DC-4A73-849F-E1E7072E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87" y="738194"/>
            <a:ext cx="4551958" cy="2499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47E559-C8C4-4526-8D20-D6F6854BD56B}"/>
              </a:ext>
            </a:extLst>
          </p:cNvPr>
          <p:cNvSpPr txBox="1"/>
          <p:nvPr/>
        </p:nvSpPr>
        <p:spPr>
          <a:xfrm>
            <a:off x="499894" y="1546417"/>
            <a:ext cx="6152176" cy="16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리스트의 요소를 지정된 함수로 처리해주는 함수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리스트를 변경하는 것이 아닌 새 리스트 생성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list(map(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DE59AE-DC42-4F58-8957-930DF679843D}"/>
              </a:ext>
            </a:extLst>
          </p:cNvPr>
          <p:cNvSpPr/>
          <p:nvPr/>
        </p:nvSpPr>
        <p:spPr>
          <a:xfrm>
            <a:off x="499894" y="3760164"/>
            <a:ext cx="5194324" cy="2499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BA2D3D-B134-440B-B28F-2719927973FD}"/>
              </a:ext>
            </a:extLst>
          </p:cNvPr>
          <p:cNvSpPr/>
          <p:nvPr/>
        </p:nvSpPr>
        <p:spPr>
          <a:xfrm>
            <a:off x="6497784" y="3784210"/>
            <a:ext cx="4400201" cy="24251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6FA561-15B8-4CFE-BD89-15C87B7F3813}"/>
              </a:ext>
            </a:extLst>
          </p:cNvPr>
          <p:cNvSpPr/>
          <p:nvPr/>
        </p:nvSpPr>
        <p:spPr>
          <a:xfrm>
            <a:off x="499894" y="3345007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1)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18708C-06A8-48DF-B335-C5959FBC6ADF}"/>
              </a:ext>
            </a:extLst>
          </p:cNvPr>
          <p:cNvSpPr/>
          <p:nvPr/>
        </p:nvSpPr>
        <p:spPr>
          <a:xfrm>
            <a:off x="6497784" y="336905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8910A-75B9-4B78-88D9-A798F10C6ADE}"/>
              </a:ext>
            </a:extLst>
          </p:cNvPr>
          <p:cNvSpPr txBox="1"/>
          <p:nvPr/>
        </p:nvSpPr>
        <p:spPr>
          <a:xfrm>
            <a:off x="499894" y="3809177"/>
            <a:ext cx="48950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1.2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2.5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3.7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4.6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map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map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FD096A-8718-45D2-BA9F-A564001E9DA5}"/>
              </a:ext>
            </a:extLst>
          </p:cNvPr>
          <p:cNvSpPr txBox="1"/>
          <p:nvPr/>
        </p:nvSpPr>
        <p:spPr>
          <a:xfrm>
            <a:off x="6528795" y="3846180"/>
            <a:ext cx="4219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[1, 2, 3, 4]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['0', '1', '2', '3', '4', '5', '6', '7', '8', '9']</a:t>
            </a:r>
          </a:p>
        </p:txBody>
      </p:sp>
    </p:spTree>
    <p:extLst>
      <p:ext uri="{BB962C8B-B14F-4D97-AF65-F5344CB8AC3E}">
        <p14:creationId xmlns:p14="http://schemas.microsoft.com/office/powerpoint/2010/main" val="378954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F2D8FC3C-110E-41CB-9C91-1F370AE77E49}"/>
              </a:ext>
            </a:extLst>
          </p:cNvPr>
          <p:cNvSpPr/>
          <p:nvPr/>
        </p:nvSpPr>
        <p:spPr>
          <a:xfrm>
            <a:off x="499894" y="2202262"/>
            <a:ext cx="3465848" cy="4085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5FBADD41-B479-4344-8FED-BE6AD1F26370}"/>
              </a:ext>
            </a:extLst>
          </p:cNvPr>
          <p:cNvSpPr/>
          <p:nvPr/>
        </p:nvSpPr>
        <p:spPr>
          <a:xfrm>
            <a:off x="4839620" y="2323000"/>
            <a:ext cx="5897194" cy="3965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37B1C2FB-023D-4D80-85CA-8188F6E3C4B8}"/>
              </a:ext>
            </a:extLst>
          </p:cNvPr>
          <p:cNvSpPr txBox="1"/>
          <p:nvPr/>
        </p:nvSpPr>
        <p:spPr>
          <a:xfrm>
            <a:off x="499894" y="1812106"/>
            <a:ext cx="1878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10" dirty="0">
                <a:latin typeface="Trebuchet MS"/>
                <a:cs typeface="Trebuchet MS"/>
              </a:rPr>
              <a:t>Measured</a:t>
            </a:r>
            <a:r>
              <a:rPr sz="1800" b="1" spc="-110" dirty="0">
                <a:latin typeface="Trebuchet MS"/>
                <a:cs typeface="Trebuchet MS"/>
              </a:rPr>
              <a:t> </a:t>
            </a:r>
            <a:r>
              <a:rPr sz="1800" b="1" dirty="0">
                <a:latin typeface="Trebuchet MS"/>
                <a:cs typeface="Trebuchet MS"/>
              </a:rPr>
              <a:t>data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3BEBAE16-81E4-42A7-A1F6-65C6FE6E3DCD}"/>
              </a:ext>
            </a:extLst>
          </p:cNvPr>
          <p:cNvSpPr txBox="1"/>
          <p:nvPr/>
        </p:nvSpPr>
        <p:spPr>
          <a:xfrm>
            <a:off x="4839620" y="1956659"/>
            <a:ext cx="35915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UKIJ CJK"/>
              <a:buChar char="■"/>
              <a:tabLst>
                <a:tab pos="299720" algn="l"/>
              </a:tabLst>
            </a:pPr>
            <a:r>
              <a:rPr sz="1800" b="1" spc="35" dirty="0">
                <a:latin typeface="Trebuchet MS"/>
                <a:cs typeface="Trebuchet MS"/>
              </a:rPr>
              <a:t>Contents </a:t>
            </a:r>
            <a:r>
              <a:rPr sz="1800" b="1" spc="-35" dirty="0">
                <a:latin typeface="Trebuchet MS"/>
                <a:cs typeface="Trebuchet MS"/>
              </a:rPr>
              <a:t>of </a:t>
            </a:r>
            <a:r>
              <a:rPr sz="1800" b="1" spc="5" dirty="0">
                <a:latin typeface="Trebuchet MS"/>
                <a:cs typeface="Trebuchet MS"/>
              </a:rPr>
              <a:t>measured </a:t>
            </a:r>
            <a:r>
              <a:rPr sz="1800" b="1" dirty="0">
                <a:latin typeface="Trebuchet MS"/>
                <a:cs typeface="Trebuchet MS"/>
              </a:rPr>
              <a:t>data</a:t>
            </a:r>
            <a:r>
              <a:rPr sz="1800" b="1" spc="-300" dirty="0">
                <a:latin typeface="Trebuchet MS"/>
                <a:cs typeface="Trebuchet MS"/>
              </a:rPr>
              <a:t> </a:t>
            </a:r>
            <a:r>
              <a:rPr sz="1800" b="1" spc="-70" dirty="0">
                <a:latin typeface="Trebuchet MS"/>
                <a:cs typeface="Trebuchet MS"/>
              </a:rPr>
              <a:t>file</a:t>
            </a:r>
            <a:endParaRPr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06922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split()</a:t>
              </a:r>
              <a:endPara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[-7, 1, 3, 5, 8, 9, 11, 13]</a:t>
            </a:r>
          </a:p>
          <a:p>
            <a:r>
              <a:rPr lang="en-US" altLang="ko-KR">
                <a:solidFill>
                  <a:schemeClr val="bg1"/>
                </a:solidFill>
              </a:rPr>
              <a:t>[13, 11, 9, 8, 5, 3, 1, -7]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47E559-C8C4-4526-8D20-D6F6854BD56B}"/>
              </a:ext>
            </a:extLst>
          </p:cNvPr>
          <p:cNvSpPr txBox="1"/>
          <p:nvPr/>
        </p:nvSpPr>
        <p:spPr>
          <a:xfrm>
            <a:off x="499894" y="1546417"/>
            <a:ext cx="7206004" cy="16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문자를 기준으로 문자열을 분리할 수 있다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string.split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(s)</a:t>
            </a:r>
          </a:p>
          <a:p>
            <a:pPr>
              <a:lnSpc>
                <a:spcPct val="200000"/>
              </a:lnSpc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- s :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문자열을 나눌 때 사용할 문자이며 기본 값은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space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DE59AE-DC42-4F58-8957-930DF679843D}"/>
              </a:ext>
            </a:extLst>
          </p:cNvPr>
          <p:cNvSpPr/>
          <p:nvPr/>
        </p:nvSpPr>
        <p:spPr>
          <a:xfrm>
            <a:off x="499894" y="3709830"/>
            <a:ext cx="5194324" cy="2499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BA2D3D-B134-440B-B28F-2719927973FD}"/>
              </a:ext>
            </a:extLst>
          </p:cNvPr>
          <p:cNvSpPr/>
          <p:nvPr/>
        </p:nvSpPr>
        <p:spPr>
          <a:xfrm>
            <a:off x="6497784" y="3910045"/>
            <a:ext cx="4400201" cy="2299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6FA561-15B8-4CFE-BD89-15C87B7F3813}"/>
              </a:ext>
            </a:extLst>
          </p:cNvPr>
          <p:cNvSpPr/>
          <p:nvPr/>
        </p:nvSpPr>
        <p:spPr>
          <a:xfrm>
            <a:off x="499894" y="329467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1)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18708C-06A8-48DF-B335-C5959FBC6ADF}"/>
              </a:ext>
            </a:extLst>
          </p:cNvPr>
          <p:cNvSpPr/>
          <p:nvPr/>
        </p:nvSpPr>
        <p:spPr>
          <a:xfrm>
            <a:off x="6497784" y="349488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8910A-75B9-4B78-88D9-A798F10C6ADE}"/>
              </a:ext>
            </a:extLst>
          </p:cNvPr>
          <p:cNvSpPr txBox="1"/>
          <p:nvPr/>
        </p:nvSpPr>
        <p:spPr>
          <a:xfrm>
            <a:off x="499894" y="3758843"/>
            <a:ext cx="48950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'Hello world, python'</a:t>
            </a:r>
            <a:endParaRPr lang="en-US" altLang="ko-KR" b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strings1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split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strings1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strings2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split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','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strings2</a:t>
            </a:r>
            <a:r>
              <a:rPr lang="en-US" altLang="ko-KR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FD096A-8718-45D2-BA9F-A564001E9DA5}"/>
              </a:ext>
            </a:extLst>
          </p:cNvPr>
          <p:cNvSpPr txBox="1"/>
          <p:nvPr/>
        </p:nvSpPr>
        <p:spPr>
          <a:xfrm>
            <a:off x="6528795" y="3955237"/>
            <a:ext cx="4219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['Hello', 'world,', 'python']</a:t>
            </a:r>
          </a:p>
          <a:p>
            <a:r>
              <a:rPr lang="en-US" altLang="ko-KR">
                <a:solidFill>
                  <a:schemeClr val="bg1"/>
                </a:solidFill>
              </a:rPr>
              <a:t>['Hello world', ' python']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88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모듈과 패키지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6BFC498-153A-4641-AB53-F3BEB76BA75C}"/>
              </a:ext>
            </a:extLst>
          </p:cNvPr>
          <p:cNvSpPr txBox="1"/>
          <p:nvPr/>
        </p:nvSpPr>
        <p:spPr>
          <a:xfrm>
            <a:off x="5426111" y="2155999"/>
            <a:ext cx="13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1 - 9</a:t>
            </a:r>
          </a:p>
        </p:txBody>
      </p:sp>
    </p:spTree>
    <p:extLst>
      <p:ext uri="{BB962C8B-B14F-4D97-AF65-F5344CB8AC3E}">
        <p14:creationId xmlns:p14="http://schemas.microsoft.com/office/powerpoint/2010/main" val="27440271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모듈 생성하기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3425974" y="2388331"/>
            <a:ext cx="5795803" cy="3339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3519910" y="2512920"/>
            <a:ext cx="56079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x 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 안녕하세요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%name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x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hello2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x 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 반갑습니다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%name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x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hello3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x 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 만나서 반가워요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%name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3425974" y="197317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Greet.py</a:t>
            </a:r>
            <a:endParaRPr lang="ko-KR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679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Math </a:t>
              </a: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모듈의 정수 관련 함수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3" y="2695902"/>
            <a:ext cx="6324855" cy="289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29" y="2820491"/>
            <a:ext cx="61394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math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'floor(7.7) : 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math.floor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7.7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'ceil(10.1) : 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math.ceil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'round(8.6) : 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8.6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ko-KR" altLang="en-US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팩토리얼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math.factorial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floor(7.7) : 7</a:t>
            </a:r>
          </a:p>
          <a:p>
            <a:r>
              <a:rPr lang="en-US" altLang="ko-KR">
                <a:solidFill>
                  <a:schemeClr val="bg1"/>
                </a:solidFill>
              </a:rPr>
              <a:t>ceil(10.1) : 11</a:t>
            </a:r>
          </a:p>
          <a:p>
            <a:r>
              <a:rPr lang="en-US" altLang="ko-KR">
                <a:solidFill>
                  <a:schemeClr val="bg1"/>
                </a:solidFill>
              </a:rPr>
              <a:t>round(8.6) : 9</a:t>
            </a:r>
          </a:p>
          <a:p>
            <a:r>
              <a:rPr lang="en-US" altLang="ko-KR">
                <a:solidFill>
                  <a:schemeClr val="bg1"/>
                </a:solidFill>
              </a:rPr>
              <a:t>5</a:t>
            </a:r>
            <a:r>
              <a:rPr lang="ko-KR" altLang="en-US">
                <a:solidFill>
                  <a:schemeClr val="bg1"/>
                </a:solidFill>
              </a:rPr>
              <a:t>의 </a:t>
            </a:r>
            <a:r>
              <a:rPr lang="ko-KR" altLang="en-US" err="1">
                <a:solidFill>
                  <a:schemeClr val="bg1"/>
                </a:solidFill>
              </a:rPr>
              <a:t>팩토리얼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: 120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1)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3764302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Math </a:t>
              </a: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모듈의 주요 함수와 상수</a:t>
              </a:r>
              <a:endParaRPr lang="ko-KR" altLang="en-US" sz="32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77AB5B-27E4-4780-B735-13AE818715F1}"/>
              </a:ext>
            </a:extLst>
          </p:cNvPr>
          <p:cNvSpPr/>
          <p:nvPr/>
        </p:nvSpPr>
        <p:spPr>
          <a:xfrm>
            <a:off x="1976923" y="2112461"/>
            <a:ext cx="7650553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bg1"/>
                </a:solidFill>
              </a:rPr>
              <a:t>내장 메소드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3841C5-8A26-43F5-8972-11E47D9CA7AA}"/>
              </a:ext>
            </a:extLst>
          </p:cNvPr>
          <p:cNvCxnSpPr>
            <a:cxnSpLocks/>
          </p:cNvCxnSpPr>
          <p:nvPr/>
        </p:nvCxnSpPr>
        <p:spPr>
          <a:xfrm>
            <a:off x="3626069" y="2112461"/>
            <a:ext cx="0" cy="42438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6B878-9781-4D14-8BBC-C55FC8905217}"/>
              </a:ext>
            </a:extLst>
          </p:cNvPr>
          <p:cNvCxnSpPr>
            <a:cxnSpLocks/>
          </p:cNvCxnSpPr>
          <p:nvPr/>
        </p:nvCxnSpPr>
        <p:spPr>
          <a:xfrm flipH="1">
            <a:off x="1976924" y="3047999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09B2C0-7DB1-4351-BF23-12E03C13369B}"/>
              </a:ext>
            </a:extLst>
          </p:cNvPr>
          <p:cNvCxnSpPr>
            <a:cxnSpLocks/>
          </p:cNvCxnSpPr>
          <p:nvPr/>
        </p:nvCxnSpPr>
        <p:spPr>
          <a:xfrm flipH="1">
            <a:off x="1976924" y="3615557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E1D0D5-C5E7-43FE-B119-1D3DF211C5D4}"/>
              </a:ext>
            </a:extLst>
          </p:cNvPr>
          <p:cNvCxnSpPr>
            <a:cxnSpLocks/>
          </p:cNvCxnSpPr>
          <p:nvPr/>
        </p:nvCxnSpPr>
        <p:spPr>
          <a:xfrm flipH="1">
            <a:off x="1976924" y="4183058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399F9E-D69B-4496-B90A-8F61162E10F2}"/>
              </a:ext>
            </a:extLst>
          </p:cNvPr>
          <p:cNvCxnSpPr>
            <a:cxnSpLocks/>
          </p:cNvCxnSpPr>
          <p:nvPr/>
        </p:nvCxnSpPr>
        <p:spPr>
          <a:xfrm flipH="1">
            <a:off x="1976924" y="4771638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C68974-6591-4C9C-86AF-A08596652E41}"/>
              </a:ext>
            </a:extLst>
          </p:cNvPr>
          <p:cNvCxnSpPr>
            <a:cxnSpLocks/>
          </p:cNvCxnSpPr>
          <p:nvPr/>
        </p:nvCxnSpPr>
        <p:spPr>
          <a:xfrm flipH="1">
            <a:off x="1976924" y="5370728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2FA5523-5162-4FF5-9FDC-43436471410E}"/>
              </a:ext>
            </a:extLst>
          </p:cNvPr>
          <p:cNvCxnSpPr>
            <a:cxnSpLocks/>
          </p:cNvCxnSpPr>
          <p:nvPr/>
        </p:nvCxnSpPr>
        <p:spPr>
          <a:xfrm flipH="1">
            <a:off x="1976924" y="5885735"/>
            <a:ext cx="765055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F2212E-2B75-4FC9-963B-E93D8A7281CD}"/>
              </a:ext>
            </a:extLst>
          </p:cNvPr>
          <p:cNvSpPr txBox="1"/>
          <p:nvPr/>
        </p:nvSpPr>
        <p:spPr>
          <a:xfrm>
            <a:off x="2005635" y="2574241"/>
            <a:ext cx="1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err="1"/>
              <a:t>math.floor</a:t>
            </a:r>
            <a:r>
              <a:rPr lang="en-US" altLang="ko-KR" sz="2000"/>
              <a:t>()</a:t>
            </a:r>
            <a:endParaRPr lang="ko-KR" alt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E35764-B6CB-4950-89C3-1ABC6AD7FCA7}"/>
              </a:ext>
            </a:extLst>
          </p:cNvPr>
          <p:cNvSpPr txBox="1"/>
          <p:nvPr/>
        </p:nvSpPr>
        <p:spPr>
          <a:xfrm>
            <a:off x="3767365" y="2574241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소수점 이하를 절삭함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03C83-3C11-46C7-996D-3993E5BD5EDC}"/>
              </a:ext>
            </a:extLst>
          </p:cNvPr>
          <p:cNvSpPr txBox="1"/>
          <p:nvPr/>
        </p:nvSpPr>
        <p:spPr>
          <a:xfrm>
            <a:off x="5802199" y="2130907"/>
            <a:ext cx="117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6F2FC8-D506-458E-A85A-69072242CF85}"/>
              </a:ext>
            </a:extLst>
          </p:cNvPr>
          <p:cNvSpPr txBox="1"/>
          <p:nvPr/>
        </p:nvSpPr>
        <p:spPr>
          <a:xfrm>
            <a:off x="3767365" y="3115068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무조건 올림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007530-AC89-4CBD-9115-1D253545139D}"/>
              </a:ext>
            </a:extLst>
          </p:cNvPr>
          <p:cNvSpPr txBox="1"/>
          <p:nvPr/>
        </p:nvSpPr>
        <p:spPr>
          <a:xfrm>
            <a:off x="3767365" y="3703647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/>
              <a:t>팩토리알</a:t>
            </a:r>
            <a:r>
              <a:rPr lang="ko-KR" altLang="en-US" sz="2000"/>
              <a:t> 값을 구함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EA8A93-B869-48DF-877A-76E7311FDC28}"/>
              </a:ext>
            </a:extLst>
          </p:cNvPr>
          <p:cNvSpPr txBox="1"/>
          <p:nvPr/>
        </p:nvSpPr>
        <p:spPr>
          <a:xfrm>
            <a:off x="3767365" y="4271147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사인 값을 구함</a:t>
            </a:r>
            <a:r>
              <a:rPr lang="en-US" altLang="ko-KR" sz="2000"/>
              <a:t>(</a:t>
            </a:r>
            <a:r>
              <a:rPr lang="ko-KR" altLang="en-US" sz="2000"/>
              <a:t>라디안 단위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90467-AAD4-4775-AC94-99DF9EE10A12}"/>
              </a:ext>
            </a:extLst>
          </p:cNvPr>
          <p:cNvSpPr txBox="1"/>
          <p:nvPr/>
        </p:nvSpPr>
        <p:spPr>
          <a:xfrm>
            <a:off x="3767365" y="4870236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코사인 값을 구함</a:t>
            </a:r>
            <a:r>
              <a:rPr lang="en-US" altLang="ko-KR" sz="2000"/>
              <a:t>(</a:t>
            </a:r>
            <a:r>
              <a:rPr lang="ko-KR" altLang="en-US" sz="2000"/>
              <a:t>라디안 단위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859734-9FDE-490F-B3BE-2E37B9581959}"/>
              </a:ext>
            </a:extLst>
          </p:cNvPr>
          <p:cNvSpPr txBox="1"/>
          <p:nvPr/>
        </p:nvSpPr>
        <p:spPr>
          <a:xfrm>
            <a:off x="3767365" y="5415121"/>
            <a:ext cx="563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탄젠트 값을 구함</a:t>
            </a:r>
            <a:r>
              <a:rPr lang="en-US" altLang="ko-KR" sz="2000"/>
              <a:t>(</a:t>
            </a:r>
            <a:r>
              <a:rPr lang="ko-KR" altLang="en-US" sz="2000"/>
              <a:t>라디안 단위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1F4AF5-EA9B-415B-B471-A844AB2171E1}"/>
              </a:ext>
            </a:extLst>
          </p:cNvPr>
          <p:cNvSpPr txBox="1"/>
          <p:nvPr/>
        </p:nvSpPr>
        <p:spPr>
          <a:xfrm>
            <a:off x="3767365" y="5931082"/>
            <a:ext cx="280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3.141592653589793…</a:t>
            </a:r>
            <a:endParaRPr lang="ko-KR" alt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45A3EC-389A-49B8-B327-0FFD36AC884F}"/>
              </a:ext>
            </a:extLst>
          </p:cNvPr>
          <p:cNvSpPr txBox="1"/>
          <p:nvPr/>
        </p:nvSpPr>
        <p:spPr>
          <a:xfrm>
            <a:off x="2005635" y="3131695"/>
            <a:ext cx="1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err="1"/>
              <a:t>math.ceil</a:t>
            </a:r>
            <a:r>
              <a:rPr lang="en-US" altLang="ko-KR" sz="2000"/>
              <a:t>()</a:t>
            </a:r>
            <a:endParaRPr lang="ko-KR" altLang="en-US" sz="2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10910-9D2A-4957-9328-8A078DDFD8B9}"/>
              </a:ext>
            </a:extLst>
          </p:cNvPr>
          <p:cNvSpPr txBox="1"/>
          <p:nvPr/>
        </p:nvSpPr>
        <p:spPr>
          <a:xfrm>
            <a:off x="2005635" y="3699178"/>
            <a:ext cx="1517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err="1"/>
              <a:t>math.factorial</a:t>
            </a:r>
            <a:r>
              <a:rPr lang="en-US" altLang="ko-KR" sz="1600"/>
              <a:t>()</a:t>
            </a:r>
            <a:endParaRPr lang="ko-KR" alt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212557-6E3F-424F-BA60-97FC23680E9F}"/>
              </a:ext>
            </a:extLst>
          </p:cNvPr>
          <p:cNvSpPr txBox="1"/>
          <p:nvPr/>
        </p:nvSpPr>
        <p:spPr>
          <a:xfrm>
            <a:off x="2005635" y="4256632"/>
            <a:ext cx="1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err="1"/>
              <a:t>math.sin</a:t>
            </a:r>
            <a:r>
              <a:rPr lang="en-US" altLang="ko-KR" sz="2000"/>
              <a:t>()</a:t>
            </a:r>
            <a:endParaRPr lang="ko-KR" altLang="en-US" sz="2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79417F-CC61-4D5A-BBE8-A1A9E7548E8D}"/>
              </a:ext>
            </a:extLst>
          </p:cNvPr>
          <p:cNvSpPr txBox="1"/>
          <p:nvPr/>
        </p:nvSpPr>
        <p:spPr>
          <a:xfrm>
            <a:off x="2005635" y="4857667"/>
            <a:ext cx="1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err="1"/>
              <a:t>math.cos</a:t>
            </a:r>
            <a:r>
              <a:rPr lang="en-US" altLang="ko-KR" sz="2000"/>
              <a:t>()</a:t>
            </a:r>
            <a:endParaRPr lang="ko-KR" altLang="en-US" sz="2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2CD98-3A9E-4E95-92B5-37AEFD893956}"/>
              </a:ext>
            </a:extLst>
          </p:cNvPr>
          <p:cNvSpPr txBox="1"/>
          <p:nvPr/>
        </p:nvSpPr>
        <p:spPr>
          <a:xfrm>
            <a:off x="2005635" y="5415121"/>
            <a:ext cx="1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err="1"/>
              <a:t>math.tan</a:t>
            </a:r>
            <a:r>
              <a:rPr lang="en-US" altLang="ko-KR" sz="2000"/>
              <a:t>()</a:t>
            </a:r>
            <a:endParaRPr lang="ko-KR" altLang="en-US" sz="2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69C17F-733D-4E47-B4DD-5FF6EA5C77DC}"/>
              </a:ext>
            </a:extLst>
          </p:cNvPr>
          <p:cNvSpPr txBox="1"/>
          <p:nvPr/>
        </p:nvSpPr>
        <p:spPr>
          <a:xfrm>
            <a:off x="2005635" y="5920988"/>
            <a:ext cx="1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err="1"/>
              <a:t>math.pi</a:t>
            </a:r>
            <a:r>
              <a:rPr lang="en-US" altLang="ko-KR" sz="2000"/>
              <a:t>()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219C8B-BBDF-4FDD-86DE-E7BB64C8CCB8}"/>
              </a:ext>
            </a:extLst>
          </p:cNvPr>
          <p:cNvSpPr txBox="1"/>
          <p:nvPr/>
        </p:nvSpPr>
        <p:spPr>
          <a:xfrm>
            <a:off x="6575367" y="5931082"/>
            <a:ext cx="479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</a:rPr>
              <a:t>※ </a:t>
            </a:r>
            <a:r>
              <a:rPr lang="en-US" altLang="ko-KR" sz="1600" err="1">
                <a:solidFill>
                  <a:srgbClr val="FF0000"/>
                </a:solidFill>
              </a:rPr>
              <a:t>math.pi</a:t>
            </a:r>
            <a:r>
              <a:rPr lang="ko-KR" altLang="en-US" sz="1600">
                <a:solidFill>
                  <a:srgbClr val="FF0000"/>
                </a:solidFill>
              </a:rPr>
              <a:t>는 </a:t>
            </a:r>
            <a:r>
              <a:rPr lang="en-US" altLang="ko-KR" sz="1600">
                <a:solidFill>
                  <a:srgbClr val="FF0000"/>
                </a:solidFill>
              </a:rPr>
              <a:t>math </a:t>
            </a:r>
            <a:r>
              <a:rPr lang="ko-KR" altLang="en-US" sz="1600">
                <a:solidFill>
                  <a:srgbClr val="FF0000"/>
                </a:solidFill>
              </a:rPr>
              <a:t>모듈에서 정의된 상수임</a:t>
            </a:r>
          </a:p>
        </p:txBody>
      </p:sp>
    </p:spTree>
    <p:extLst>
      <p:ext uri="{BB962C8B-B14F-4D97-AF65-F5344CB8AC3E}">
        <p14:creationId xmlns:p14="http://schemas.microsoft.com/office/powerpoint/2010/main" val="4850354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random() </a:t>
              </a: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함수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3" y="2695902"/>
            <a:ext cx="6324855" cy="289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29" y="2820491"/>
            <a:ext cx="61394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random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0.24846820699767858</a:t>
            </a:r>
          </a:p>
          <a:p>
            <a:r>
              <a:rPr lang="en-US" altLang="ko-KR">
                <a:solidFill>
                  <a:schemeClr val="bg1"/>
                </a:solidFill>
              </a:rPr>
              <a:t>0.5932038986552944</a:t>
            </a:r>
          </a:p>
          <a:p>
            <a:r>
              <a:rPr lang="en-US" altLang="ko-KR">
                <a:solidFill>
                  <a:schemeClr val="bg1"/>
                </a:solidFill>
              </a:rPr>
              <a:t>0.613448444428375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2)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225675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choice() </a:t>
              </a: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함수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3" y="2695902"/>
            <a:ext cx="6324855" cy="289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29" y="2820491"/>
            <a:ext cx="61394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random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toss = [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random.choice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(toss))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5F958B-6582-4D79-904F-9AA2E1FC6062}"/>
              </a:ext>
            </a:extLst>
          </p:cNvPr>
          <p:cNvSpPr/>
          <p:nvPr/>
        </p:nvSpPr>
        <p:spPr>
          <a:xfrm>
            <a:off x="7389425" y="2695902"/>
            <a:ext cx="3814603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7487526" y="2803365"/>
            <a:ext cx="37165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보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가위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바위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보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보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3)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2E8318-A771-4CC1-8073-4446346939B4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0126971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 문제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112460"/>
            <a:ext cx="11098277" cy="42438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40B1E-48BC-4835-90BD-9EBA75F39369}"/>
              </a:ext>
            </a:extLst>
          </p:cNvPr>
          <p:cNvSpPr txBox="1"/>
          <p:nvPr/>
        </p:nvSpPr>
        <p:spPr>
          <a:xfrm>
            <a:off x="593830" y="2820770"/>
            <a:ext cx="661626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random</a:t>
            </a:r>
          </a:p>
          <a:p>
            <a:b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err="1">
                <a:solidFill>
                  <a:srgbClr val="DCDCAA"/>
                </a:solidFill>
                <a:latin typeface="Consolas" panose="020B0609020204030204" pitchFamily="49" charset="0"/>
              </a:rPr>
              <a:t>whoWin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x == 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>
                <a:solidFill>
                  <a:srgbClr val="CE9178"/>
                </a:solidFill>
                <a:latin typeface="Consolas" panose="020B0609020204030204" pitchFamily="49" charset="0"/>
              </a:rPr>
              <a:t>가위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y == 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>
                <a:solidFill>
                  <a:srgbClr val="CE9178"/>
                </a:solidFill>
                <a:latin typeface="Consolas" panose="020B0609020204030204" pitchFamily="49" charset="0"/>
              </a:rPr>
              <a:t>가위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msg = 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>
                <a:solidFill>
                  <a:srgbClr val="CE9178"/>
                </a:solidFill>
                <a:latin typeface="Consolas" panose="020B0609020204030204" pitchFamily="49" charset="0"/>
              </a:rPr>
              <a:t>무승부입니다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endParaRPr lang="ko-KR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y == 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>
                <a:solidFill>
                  <a:srgbClr val="CE9178"/>
                </a:solidFill>
                <a:latin typeface="Consolas" panose="020B0609020204030204" pitchFamily="49" charset="0"/>
              </a:rPr>
              <a:t>바위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msg = 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>
                <a:solidFill>
                  <a:srgbClr val="CE9178"/>
                </a:solidFill>
                <a:latin typeface="Consolas" panose="020B0609020204030204" pitchFamily="49" charset="0"/>
              </a:rPr>
              <a:t>당신의 승리입니다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endParaRPr lang="ko-KR" alt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msg = 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>
                <a:solidFill>
                  <a:srgbClr val="CE9178"/>
                </a:solidFill>
                <a:latin typeface="Consolas" panose="020B0609020204030204" pitchFamily="49" charset="0"/>
              </a:rPr>
              <a:t>나의 승리입니다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endParaRPr lang="ko-KR" altLang="en-US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EF40C-34B0-4D3D-B9BF-40E0A290B9A6}"/>
              </a:ext>
            </a:extLst>
          </p:cNvPr>
          <p:cNvSpPr txBox="1"/>
          <p:nvPr/>
        </p:nvSpPr>
        <p:spPr>
          <a:xfrm>
            <a:off x="5773422" y="2119375"/>
            <a:ext cx="57108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x ==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y ==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msg 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무승부입니다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y ==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msg 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나의 승리입니다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msg 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당신의 승리입니다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y ==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msg 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무승부입니다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y ==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msg 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당신의 승리입니다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msg =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나의 승리입니다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msg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5" y="169730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Q3.)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17676-7793-4090-9B80-5E7FE180D250}"/>
              </a:ext>
            </a:extLst>
          </p:cNvPr>
          <p:cNvSpPr txBox="1"/>
          <p:nvPr/>
        </p:nvSpPr>
        <p:spPr>
          <a:xfrm>
            <a:off x="593830" y="2267516"/>
            <a:ext cx="6616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가위 바위 보 게임 만들어 보기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9613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 문제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35568-3877-4E0D-9CCD-F9A241432061}"/>
              </a:ext>
            </a:extLst>
          </p:cNvPr>
          <p:cNvSpPr/>
          <p:nvPr/>
        </p:nvSpPr>
        <p:spPr>
          <a:xfrm>
            <a:off x="499894" y="2320644"/>
            <a:ext cx="5850106" cy="3509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764D34-E03E-474A-885E-DB534869933A}"/>
              </a:ext>
            </a:extLst>
          </p:cNvPr>
          <p:cNvSpPr/>
          <p:nvPr/>
        </p:nvSpPr>
        <p:spPr>
          <a:xfrm>
            <a:off x="499894" y="190548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Q3.)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455AF-2060-4919-A932-11C1DBE94A4B}"/>
              </a:ext>
            </a:extLst>
          </p:cNvPr>
          <p:cNvSpPr txBox="1"/>
          <p:nvPr/>
        </p:nvSpPr>
        <p:spPr>
          <a:xfrm>
            <a:off x="710043" y="2587081"/>
            <a:ext cx="44202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gawibawibo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바위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 = 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random.choice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gawibawibo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 = 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random.choice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gawibawibo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 = 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whoWin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me,you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나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ko-KR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%me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당신 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ko-KR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%you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3FB3AC-F449-4D48-BC34-4F334FFC9652}"/>
              </a:ext>
            </a:extLst>
          </p:cNvPr>
          <p:cNvSpPr/>
          <p:nvPr/>
        </p:nvSpPr>
        <p:spPr>
          <a:xfrm>
            <a:off x="7389425" y="2695901"/>
            <a:ext cx="3814603" cy="30582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087C70-3AB5-40E9-B182-D6C5057B26B0}"/>
              </a:ext>
            </a:extLst>
          </p:cNvPr>
          <p:cNvSpPr txBox="1"/>
          <p:nvPr/>
        </p:nvSpPr>
        <p:spPr>
          <a:xfrm>
            <a:off x="7487526" y="2803365"/>
            <a:ext cx="37165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나 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가위</a:t>
            </a:r>
          </a:p>
          <a:p>
            <a:r>
              <a:rPr lang="ko-KR" altLang="en-US">
                <a:solidFill>
                  <a:schemeClr val="bg1"/>
                </a:solidFill>
              </a:rPr>
              <a:t>당신 </a:t>
            </a:r>
            <a:r>
              <a:rPr lang="en-US" altLang="ko-KR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가위</a:t>
            </a:r>
          </a:p>
          <a:p>
            <a:r>
              <a:rPr lang="ko-KR" altLang="en-US">
                <a:solidFill>
                  <a:schemeClr val="bg1"/>
                </a:solidFill>
              </a:rPr>
              <a:t>무승부입니다</a:t>
            </a:r>
            <a:r>
              <a:rPr lang="en-US" altLang="ko-KR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1AD904-CC89-4A93-B849-9E8A05FD0BF6}"/>
              </a:ext>
            </a:extLst>
          </p:cNvPr>
          <p:cNvSpPr/>
          <p:nvPr/>
        </p:nvSpPr>
        <p:spPr>
          <a:xfrm>
            <a:off x="7389425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7F3E3D-25F1-46BD-95C9-C4AED536A470}"/>
              </a:ext>
            </a:extLst>
          </p:cNvPr>
          <p:cNvSpPr/>
          <p:nvPr/>
        </p:nvSpPr>
        <p:spPr>
          <a:xfrm>
            <a:off x="1432193" y="3183875"/>
            <a:ext cx="3338110" cy="5428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23CD58-1F9C-4540-A468-F93B6406B667}"/>
              </a:ext>
            </a:extLst>
          </p:cNvPr>
          <p:cNvGrpSpPr/>
          <p:nvPr/>
        </p:nvGrpSpPr>
        <p:grpSpPr>
          <a:xfrm>
            <a:off x="3441994" y="1594320"/>
            <a:ext cx="8440895" cy="4530488"/>
            <a:chOff x="3563854" y="1283568"/>
            <a:chExt cx="8440895" cy="4530488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6C78808E-B05E-4530-9604-7D61B348BBEF}"/>
                </a:ext>
              </a:extLst>
            </p:cNvPr>
            <p:cNvSpPr txBox="1">
              <a:spLocks/>
            </p:cNvSpPr>
            <p:nvPr/>
          </p:nvSpPr>
          <p:spPr>
            <a:xfrm>
              <a:off x="3737565" y="1283568"/>
              <a:ext cx="4716870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48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정리하기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4CA450-A983-4981-945D-78CCD442C643}"/>
                </a:ext>
              </a:extLst>
            </p:cNvPr>
            <p:cNvSpPr txBox="1"/>
            <p:nvPr/>
          </p:nvSpPr>
          <p:spPr>
            <a:xfrm>
              <a:off x="7204011" y="2083853"/>
              <a:ext cx="4800738" cy="3379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반복문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함수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리스트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모듈과 패키지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lnSpc>
                  <a:spcPct val="200000"/>
                </a:lnSpc>
                <a:buClr>
                  <a:schemeClr val="accent4"/>
                </a:buClr>
                <a:buFontTx/>
                <a:buChar char="●"/>
              </a:pP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271010-FDA0-4D00-5599-FFA06BA3E8D8}"/>
                </a:ext>
              </a:extLst>
            </p:cNvPr>
            <p:cNvSpPr txBox="1"/>
            <p:nvPr/>
          </p:nvSpPr>
          <p:spPr>
            <a:xfrm>
              <a:off x="3563854" y="2126380"/>
              <a:ext cx="5064292" cy="368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파이썬의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정의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변수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입출력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</a:p>
            <a:p>
              <a:pPr>
                <a:buClr>
                  <a:srgbClr val="FFC000"/>
                </a:buClr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타입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인덱싱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슬라이싱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lnSpc>
                  <a:spcPct val="200000"/>
                </a:lnSpc>
                <a:buClr>
                  <a:schemeClr val="accent4"/>
                </a:buClr>
                <a:buFontTx/>
                <a:buChar char="●"/>
              </a:pP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762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(Automation)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3" name="object 2">
            <a:extLst>
              <a:ext uri="{FF2B5EF4-FFF2-40B4-BE49-F238E27FC236}">
                <a16:creationId xmlns:a16="http://schemas.microsoft.com/office/drawing/2014/main" id="{29908F25-DC45-4EE8-A509-6CFA968E216F}"/>
              </a:ext>
            </a:extLst>
          </p:cNvPr>
          <p:cNvGrpSpPr/>
          <p:nvPr/>
        </p:nvGrpSpPr>
        <p:grpSpPr>
          <a:xfrm>
            <a:off x="307128" y="1986751"/>
            <a:ext cx="2408913" cy="2983237"/>
            <a:chOff x="0" y="1981033"/>
            <a:chExt cx="2579370" cy="3277235"/>
          </a:xfrm>
        </p:grpSpPr>
        <p:sp>
          <p:nvSpPr>
            <p:cNvPr id="34" name="object 3">
              <a:extLst>
                <a:ext uri="{FF2B5EF4-FFF2-40B4-BE49-F238E27FC236}">
                  <a16:creationId xmlns:a16="http://schemas.microsoft.com/office/drawing/2014/main" id="{6DF2507C-1DDF-41AC-AF0F-CBD5FCBA1A53}"/>
                </a:ext>
              </a:extLst>
            </p:cNvPr>
            <p:cNvSpPr/>
            <p:nvPr/>
          </p:nvSpPr>
          <p:spPr>
            <a:xfrm>
              <a:off x="0" y="1981033"/>
              <a:ext cx="2578862" cy="32768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5211C8FA-3E74-4333-8FC5-F7E864EA56CD}"/>
                </a:ext>
              </a:extLst>
            </p:cNvPr>
            <p:cNvSpPr/>
            <p:nvPr/>
          </p:nvSpPr>
          <p:spPr>
            <a:xfrm>
              <a:off x="115823" y="2142744"/>
              <a:ext cx="2115312" cy="27492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9">
            <a:extLst>
              <a:ext uri="{FF2B5EF4-FFF2-40B4-BE49-F238E27FC236}">
                <a16:creationId xmlns:a16="http://schemas.microsoft.com/office/drawing/2014/main" id="{9018CEF7-5A0F-45CB-9A08-F2BFFB726866}"/>
              </a:ext>
            </a:extLst>
          </p:cNvPr>
          <p:cNvGrpSpPr/>
          <p:nvPr/>
        </p:nvGrpSpPr>
        <p:grpSpPr>
          <a:xfrm>
            <a:off x="1184952" y="1617208"/>
            <a:ext cx="10566480" cy="3623584"/>
            <a:chOff x="877824" y="1548384"/>
            <a:chExt cx="11314176" cy="3980688"/>
          </a:xfrm>
        </p:grpSpPr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B04052CA-D0B1-4D1D-988E-EBD31735680A}"/>
                </a:ext>
              </a:extLst>
            </p:cNvPr>
            <p:cNvSpPr/>
            <p:nvPr/>
          </p:nvSpPr>
          <p:spPr>
            <a:xfrm>
              <a:off x="5529071" y="2682240"/>
              <a:ext cx="1628139" cy="1493520"/>
            </a:xfrm>
            <a:custGeom>
              <a:avLst/>
              <a:gdLst/>
              <a:ahLst/>
              <a:cxnLst/>
              <a:rect l="l" t="t" r="r" b="b"/>
              <a:pathLst>
                <a:path w="1628140" h="1493520">
                  <a:moveTo>
                    <a:pt x="880872" y="0"/>
                  </a:moveTo>
                  <a:lnTo>
                    <a:pt x="880872" y="373380"/>
                  </a:lnTo>
                  <a:lnTo>
                    <a:pt x="0" y="373380"/>
                  </a:lnTo>
                  <a:lnTo>
                    <a:pt x="0" y="1120140"/>
                  </a:lnTo>
                  <a:lnTo>
                    <a:pt x="880872" y="1120140"/>
                  </a:lnTo>
                  <a:lnTo>
                    <a:pt x="880872" y="1493520"/>
                  </a:lnTo>
                  <a:lnTo>
                    <a:pt x="1627631" y="746760"/>
                  </a:lnTo>
                  <a:lnTo>
                    <a:pt x="8808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F00B8905-6736-4F19-8FC0-1B5E3F90FB55}"/>
                </a:ext>
              </a:extLst>
            </p:cNvPr>
            <p:cNvSpPr/>
            <p:nvPr/>
          </p:nvSpPr>
          <p:spPr>
            <a:xfrm>
              <a:off x="5529071" y="2682240"/>
              <a:ext cx="1628139" cy="1493520"/>
            </a:xfrm>
            <a:custGeom>
              <a:avLst/>
              <a:gdLst/>
              <a:ahLst/>
              <a:cxnLst/>
              <a:rect l="l" t="t" r="r" b="b"/>
              <a:pathLst>
                <a:path w="1628140" h="1493520">
                  <a:moveTo>
                    <a:pt x="0" y="373380"/>
                  </a:moveTo>
                  <a:lnTo>
                    <a:pt x="880872" y="373380"/>
                  </a:lnTo>
                  <a:lnTo>
                    <a:pt x="880872" y="0"/>
                  </a:lnTo>
                  <a:lnTo>
                    <a:pt x="1627631" y="746760"/>
                  </a:lnTo>
                  <a:lnTo>
                    <a:pt x="880872" y="1493520"/>
                  </a:lnTo>
                  <a:lnTo>
                    <a:pt x="880872" y="1120140"/>
                  </a:lnTo>
                  <a:lnTo>
                    <a:pt x="0" y="1120140"/>
                  </a:lnTo>
                  <a:lnTo>
                    <a:pt x="0" y="37338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D3D371F8-1302-4F6A-9287-9B66E1A4094F}"/>
                </a:ext>
              </a:extLst>
            </p:cNvPr>
            <p:cNvSpPr/>
            <p:nvPr/>
          </p:nvSpPr>
          <p:spPr>
            <a:xfrm>
              <a:off x="2097024" y="1944624"/>
              <a:ext cx="3511296" cy="33314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093CE5AD-59EE-4718-9AD2-5B211EA37F60}"/>
                </a:ext>
              </a:extLst>
            </p:cNvPr>
            <p:cNvSpPr/>
            <p:nvPr/>
          </p:nvSpPr>
          <p:spPr>
            <a:xfrm>
              <a:off x="2295144" y="2142744"/>
              <a:ext cx="2929128" cy="27492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9C7E5375-883B-477A-935A-70DFCEF2830F}"/>
                </a:ext>
              </a:extLst>
            </p:cNvPr>
            <p:cNvSpPr/>
            <p:nvPr/>
          </p:nvSpPr>
          <p:spPr>
            <a:xfrm>
              <a:off x="877824" y="1548384"/>
              <a:ext cx="3020568" cy="2414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3AAB5078-D57F-4005-8FE3-D34E13599246}"/>
                </a:ext>
              </a:extLst>
            </p:cNvPr>
            <p:cNvSpPr/>
            <p:nvPr/>
          </p:nvSpPr>
          <p:spPr>
            <a:xfrm>
              <a:off x="1075944" y="1746504"/>
              <a:ext cx="2438400" cy="18318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6">
              <a:extLst>
                <a:ext uri="{FF2B5EF4-FFF2-40B4-BE49-F238E27FC236}">
                  <a16:creationId xmlns:a16="http://schemas.microsoft.com/office/drawing/2014/main" id="{FD888DC2-D3F3-44A4-894D-3F47DE97F6C0}"/>
                </a:ext>
              </a:extLst>
            </p:cNvPr>
            <p:cNvSpPr/>
            <p:nvPr/>
          </p:nvSpPr>
          <p:spPr>
            <a:xfrm>
              <a:off x="7156703" y="1755648"/>
              <a:ext cx="1789938" cy="24452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1E346A70-B2C5-417F-8D4F-66D1B9A9F553}"/>
                </a:ext>
              </a:extLst>
            </p:cNvPr>
            <p:cNvSpPr/>
            <p:nvPr/>
          </p:nvSpPr>
          <p:spPr>
            <a:xfrm>
              <a:off x="6086856" y="4471416"/>
              <a:ext cx="5977128" cy="10576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259A7F47-1972-49B2-B3D9-5610ACFC09E8}"/>
                </a:ext>
              </a:extLst>
            </p:cNvPr>
            <p:cNvSpPr/>
            <p:nvPr/>
          </p:nvSpPr>
          <p:spPr>
            <a:xfrm>
              <a:off x="8945880" y="1776984"/>
              <a:ext cx="3246120" cy="23012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6F485F85-FF97-433C-990E-E2A771753A0A}"/>
                </a:ext>
              </a:extLst>
            </p:cNvPr>
            <p:cNvSpPr/>
            <p:nvPr/>
          </p:nvSpPr>
          <p:spPr>
            <a:xfrm>
              <a:off x="6188456" y="362013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301"/>
                  </a:moveTo>
                  <a:lnTo>
                    <a:pt x="0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6">
            <a:extLst>
              <a:ext uri="{FF2B5EF4-FFF2-40B4-BE49-F238E27FC236}">
                <a16:creationId xmlns:a16="http://schemas.microsoft.com/office/drawing/2014/main" id="{8111A73A-6291-4E34-9381-0DC3F7A4D54F}"/>
              </a:ext>
            </a:extLst>
          </p:cNvPr>
          <p:cNvSpPr txBox="1"/>
          <p:nvPr/>
        </p:nvSpPr>
        <p:spPr>
          <a:xfrm>
            <a:off x="415297" y="4808110"/>
            <a:ext cx="8161020" cy="14344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latin typeface="Trebuchet MS"/>
                <a:cs typeface="Trebuchet MS"/>
              </a:rPr>
              <a:t>Visualize </a:t>
            </a:r>
            <a:r>
              <a:rPr sz="2800" spc="-145" dirty="0">
                <a:latin typeface="Trebuchet MS"/>
                <a:cs typeface="Trebuchet MS"/>
              </a:rPr>
              <a:t>measured </a:t>
            </a:r>
            <a:r>
              <a:rPr sz="2800" spc="-215" dirty="0">
                <a:latin typeface="Trebuchet MS"/>
                <a:cs typeface="Trebuchet MS"/>
              </a:rPr>
              <a:t>data</a:t>
            </a:r>
            <a:r>
              <a:rPr sz="2800" spc="-25" dirty="0">
                <a:latin typeface="Trebuchet MS"/>
                <a:cs typeface="Trebuchet MS"/>
              </a:rPr>
              <a:t> </a:t>
            </a:r>
            <a:r>
              <a:rPr sz="2800" spc="-195" dirty="0">
                <a:latin typeface="Trebuchet MS"/>
                <a:cs typeface="Trebuchet MS"/>
              </a:rPr>
              <a:t>(metadata)</a:t>
            </a:r>
            <a:endParaRPr sz="2800" dirty="0">
              <a:latin typeface="Trebuchet MS"/>
              <a:cs typeface="Trebuchet MS"/>
            </a:endParaRPr>
          </a:p>
          <a:p>
            <a:pPr marL="240665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latin typeface="Trebuchet MS"/>
                <a:cs typeface="Trebuchet MS"/>
              </a:rPr>
              <a:t>Analyze </a:t>
            </a:r>
            <a:r>
              <a:rPr sz="2800" spc="-204" dirty="0">
                <a:latin typeface="Trebuchet MS"/>
                <a:cs typeface="Trebuchet MS"/>
              </a:rPr>
              <a:t>metadata </a:t>
            </a:r>
            <a:r>
              <a:rPr sz="2800" spc="-175" dirty="0">
                <a:latin typeface="Trebuchet MS"/>
                <a:cs typeface="Trebuchet MS"/>
              </a:rPr>
              <a:t>and </a:t>
            </a:r>
            <a:r>
              <a:rPr sz="2800" spc="-200" dirty="0">
                <a:latin typeface="Trebuchet MS"/>
                <a:cs typeface="Trebuchet MS"/>
              </a:rPr>
              <a:t>save an </a:t>
            </a:r>
            <a:r>
              <a:rPr sz="2800" spc="-114" dirty="0">
                <a:latin typeface="Trebuchet MS"/>
                <a:cs typeface="Trebuchet MS"/>
              </a:rPr>
              <a:t>output </a:t>
            </a:r>
            <a:r>
              <a:rPr sz="2800" spc="-229" dirty="0">
                <a:latin typeface="Trebuchet MS"/>
                <a:cs typeface="Trebuchet MS"/>
              </a:rPr>
              <a:t>file </a:t>
            </a:r>
            <a:r>
              <a:rPr sz="2800" spc="-150" dirty="0">
                <a:latin typeface="Trebuchet MS"/>
                <a:cs typeface="Trebuchet MS"/>
              </a:rPr>
              <a:t>(info</a:t>
            </a:r>
            <a:r>
              <a:rPr sz="2800" spc="430" dirty="0">
                <a:latin typeface="Trebuchet MS"/>
                <a:cs typeface="Trebuchet MS"/>
              </a:rPr>
              <a:t> </a:t>
            </a:r>
            <a:r>
              <a:rPr sz="2800" spc="-204" dirty="0">
                <a:latin typeface="Trebuchet MS"/>
                <a:cs typeface="Trebuchet MS"/>
              </a:rPr>
              <a:t>file)</a:t>
            </a:r>
            <a:endParaRPr sz="2800" dirty="0">
              <a:latin typeface="Trebuchet MS"/>
              <a:cs typeface="Trebuchet MS"/>
            </a:endParaRPr>
          </a:p>
          <a:p>
            <a:pPr marL="240665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latin typeface="Trebuchet MS"/>
                <a:cs typeface="Trebuchet MS"/>
              </a:rPr>
              <a:t>Make </a:t>
            </a:r>
            <a:r>
              <a:rPr sz="2800" spc="-275" dirty="0">
                <a:latin typeface="Trebuchet MS"/>
                <a:cs typeface="Trebuchet MS"/>
              </a:rPr>
              <a:t>a </a:t>
            </a:r>
            <a:r>
              <a:rPr sz="2800" spc="-135" dirty="0">
                <a:latin typeface="Trebuchet MS"/>
                <a:cs typeface="Trebuchet MS"/>
              </a:rPr>
              <a:t>documentation </a:t>
            </a:r>
            <a:r>
              <a:rPr sz="2800" spc="-229" dirty="0">
                <a:latin typeface="Trebuchet MS"/>
                <a:cs typeface="Trebuchet MS"/>
              </a:rPr>
              <a:t>file </a:t>
            </a:r>
            <a:r>
              <a:rPr sz="2800" spc="-175" dirty="0">
                <a:latin typeface="Trebuchet MS"/>
                <a:cs typeface="Trebuchet MS"/>
              </a:rPr>
              <a:t>and </a:t>
            </a:r>
            <a:r>
              <a:rPr sz="2800" spc="-130" dirty="0">
                <a:latin typeface="Trebuchet MS"/>
                <a:cs typeface="Trebuchet MS"/>
              </a:rPr>
              <a:t>present </a:t>
            </a:r>
            <a:r>
              <a:rPr sz="2800" spc="-180" dirty="0">
                <a:latin typeface="Trebuchet MS"/>
                <a:cs typeface="Trebuchet MS"/>
              </a:rPr>
              <a:t>it </a:t>
            </a:r>
            <a:r>
              <a:rPr sz="2800" spc="-65" dirty="0">
                <a:latin typeface="Trebuchet MS"/>
                <a:cs typeface="Trebuchet MS"/>
              </a:rPr>
              <a:t>to</a:t>
            </a:r>
            <a:r>
              <a:rPr sz="2800" spc="-7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customers</a:t>
            </a:r>
            <a:endParaRPr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32240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8202CD9-E085-4BB6-A924-4235C03E66E3}"/>
              </a:ext>
            </a:extLst>
          </p:cNvPr>
          <p:cNvSpPr txBox="1">
            <a:spLocks/>
          </p:cNvSpPr>
          <p:nvPr/>
        </p:nvSpPr>
        <p:spPr>
          <a:xfrm>
            <a:off x="3737565" y="3102751"/>
            <a:ext cx="4716870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5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Python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0420F-FC95-48DB-B840-08FAEE2D5032}"/>
              </a:ext>
            </a:extLst>
          </p:cNvPr>
          <p:cNvSpPr txBox="1"/>
          <p:nvPr/>
        </p:nvSpPr>
        <p:spPr>
          <a:xfrm>
            <a:off x="5417119" y="2053655"/>
            <a:ext cx="135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1 - </a:t>
            </a:r>
            <a:r>
              <a:rPr lang="en-US" altLang="ko-KR" dirty="0"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1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032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AC13A3B11F6D24F9069593C0A003E2E" ma:contentTypeVersion="12" ma:contentTypeDescription="새 문서를 만듭니다." ma:contentTypeScope="" ma:versionID="e6a125842bfa5226c9afbd3436adbf75">
  <xsd:schema xmlns:xsd="http://www.w3.org/2001/XMLSchema" xmlns:xs="http://www.w3.org/2001/XMLSchema" xmlns:p="http://schemas.microsoft.com/office/2006/metadata/properties" xmlns:ns2="e39518b3-bfd2-47e9-83fb-b6478c722930" xmlns:ns3="56c543bd-e303-4297-af1f-47c98eb0590f" targetNamespace="http://schemas.microsoft.com/office/2006/metadata/properties" ma:root="true" ma:fieldsID="c97d308f87ab24cd7c79dcc2270e3dc2" ns2:_="" ns3:_="">
    <xsd:import namespace="e39518b3-bfd2-47e9-83fb-b6478c722930"/>
    <xsd:import namespace="56c543bd-e303-4297-af1f-47c98eb059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518b3-bfd2-47e9-83fb-b6478c7229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c543bd-e303-4297-af1f-47c98eb059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3BA819-3F78-45DC-B243-2D5783E9C4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327888-026E-4CE7-8660-A01921E0A3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9518b3-bfd2-47e9-83fb-b6478c722930"/>
    <ds:schemaRef ds:uri="56c543bd-e303-4297-af1f-47c98eb059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7AD162-6FA2-4540-852D-AF4F33746C52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e39518b3-bfd2-47e9-83fb-b6478c722930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56c543bd-e303-4297-af1f-47c98eb0590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14072</TotalTime>
  <Words>5296</Words>
  <Application>Microsoft Office PowerPoint</Application>
  <PresentationFormat>와이드스크린</PresentationFormat>
  <Paragraphs>1140</Paragraphs>
  <Slides>80</Slides>
  <Notes>5</Notes>
  <HiddenSlides>13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80</vt:i4>
      </vt:variant>
    </vt:vector>
  </HeadingPairs>
  <TitlesOfParts>
    <vt:vector size="100" baseType="lpstr">
      <vt:lpstr>나눔스퀘어</vt:lpstr>
      <vt:lpstr>UKIJ CJK</vt:lpstr>
      <vt:lpstr>Wingdings</vt:lpstr>
      <vt:lpstr>나눔손글씨 펜</vt:lpstr>
      <vt:lpstr>Sabon Next LT</vt:lpstr>
      <vt:lpstr>applesdgothicneo-ultralight</vt:lpstr>
      <vt:lpstr>나눔스퀘어라운드 Bold</vt:lpstr>
      <vt:lpstr>D2Coding</vt:lpstr>
      <vt:lpstr>나눔스퀘어라운드 ExtraBold</vt:lpstr>
      <vt:lpstr>나눔스퀘어 ExtraBold</vt:lpstr>
      <vt:lpstr>나눔스퀘어 Bold</vt:lpstr>
      <vt:lpstr>맑은 고딕</vt:lpstr>
      <vt:lpstr>Trebuchet MS</vt:lpstr>
      <vt:lpstr>Lato</vt:lpstr>
      <vt:lpstr>Arial</vt:lpstr>
      <vt:lpstr>Apple SD Gothic Neo</vt:lpstr>
      <vt:lpstr>Consolas</vt:lpstr>
      <vt:lpstr>Office 테마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안성의</dc:creator>
  <cp:lastModifiedBy>KimKang Seok</cp:lastModifiedBy>
  <cp:revision>44</cp:revision>
  <dcterms:created xsi:type="dcterms:W3CDTF">2021-05-23T15:24:17Z</dcterms:created>
  <dcterms:modified xsi:type="dcterms:W3CDTF">2023-06-27T07:18:59Z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0x010100DAC13A3B11F6D24F9069593C0A003E2E</vt:lpwstr>
  </property>
</Properties>
</file>